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62" r:id="rId5"/>
    <p:sldId id="258" r:id="rId6"/>
    <p:sldId id="273" r:id="rId7"/>
    <p:sldId id="306" r:id="rId8"/>
    <p:sldId id="324" r:id="rId9"/>
    <p:sldId id="274" r:id="rId10"/>
    <p:sldId id="277" r:id="rId11"/>
    <p:sldId id="263" r:id="rId12"/>
    <p:sldId id="309" r:id="rId13"/>
    <p:sldId id="275" r:id="rId14"/>
    <p:sldId id="308" r:id="rId15"/>
    <p:sldId id="288" r:id="rId16"/>
    <p:sldId id="276" r:id="rId17"/>
    <p:sldId id="344" r:id="rId18"/>
    <p:sldId id="369" r:id="rId19"/>
    <p:sldId id="310" r:id="rId20"/>
    <p:sldId id="325" r:id="rId21"/>
    <p:sldId id="257" r:id="rId22"/>
    <p:sldId id="368" r:id="rId23"/>
    <p:sldId id="29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777375"/>
    <a:srgbClr val="89544B"/>
    <a:srgbClr val="412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87" autoAdjust="0"/>
  </p:normalViewPr>
  <p:slideViewPr>
    <p:cSldViewPr snapToGrid="0">
      <p:cViewPr varScale="1">
        <p:scale>
          <a:sx n="107" d="100"/>
          <a:sy n="107" d="100"/>
        </p:scale>
        <p:origin x="12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762BF-8041-454E-AD5F-406236CABF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34D4-7744-4A3F-B8B1-68F03F15C2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9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图片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4455" y="100965"/>
            <a:ext cx="557530" cy="5575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indow dir="vert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.xml"/><Relationship Id="rId7" Type="http://schemas.openxmlformats.org/officeDocument/2006/relationships/image" Target="../media/image1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microsoft.com/office/2007/relationships/media" Target="ppt/slides/ppt/slides/ppt/slides/ppt/slides/ppt/slides/ppt/slides/ppt/slides/ppt/slides/ppt/slides/ppt/slides/ppt/slides/ppt/slides/ppt/slides/ppt/slides/ppt/slides/ppt/slides/ppt/slides/ppt/slides/ppt/slides/ppt/slides/ppt/media/media1.mp3" TargetMode="External"/><Relationship Id="rId2" Type="http://schemas.openxmlformats.org/officeDocument/2006/relationships/audio" Target="ppt/slides/ppt/slides/ppt/slides/ppt/slides/ppt/slides/ppt/slides/ppt/slides/ppt/slides/ppt/slides/ppt/slides/ppt/slides/ppt/slides/ppt/slides/ppt/slides/ppt/slides/ppt/slides/ppt/slides/ppt/slides/ppt/slides/ppt/slides/ppt/media/media1.mp3" TargetMode="Externa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tags" Target="../tags/tag14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27.png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26.png"/><Relationship Id="rId3" Type="http://schemas.openxmlformats.org/officeDocument/2006/relationships/tags" Target="../tags/tag16.xml"/><Relationship Id="rId2" Type="http://schemas.openxmlformats.org/officeDocument/2006/relationships/image" Target="../media/image25.png"/><Relationship Id="rId18" Type="http://schemas.openxmlformats.org/officeDocument/2006/relationships/notesSlide" Target="../notesSlides/notesSlide20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4.xml"/><Relationship Id="rId15" Type="http://schemas.openxmlformats.org/officeDocument/2006/relationships/image" Target="../media/image30.png"/><Relationship Id="rId14" Type="http://schemas.openxmlformats.org/officeDocument/2006/relationships/tags" Target="../tags/tag23.xml"/><Relationship Id="rId13" Type="http://schemas.openxmlformats.org/officeDocument/2006/relationships/image" Target="../media/image29.png"/><Relationship Id="rId12" Type="http://schemas.openxmlformats.org/officeDocument/2006/relationships/tags" Target="../tags/tag22.xml"/><Relationship Id="rId11" Type="http://schemas.openxmlformats.org/officeDocument/2006/relationships/image" Target="../media/image28.png"/><Relationship Id="rId10" Type="http://schemas.openxmlformats.org/officeDocument/2006/relationships/tags" Target="../tags/tag21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5.xml"/><Relationship Id="rId5" Type="http://schemas.openxmlformats.org/officeDocument/2006/relationships/image" Target="../media/image1.png"/><Relationship Id="rId4" Type="http://schemas.openxmlformats.org/officeDocument/2006/relationships/image" Target="../media/image3.jpeg"/><Relationship Id="rId3" Type="http://schemas.microsoft.com/office/2007/relationships/media" Target="ppt/slides/ppt/slides/ppt/slides/ppt/slides/ppt/slides/ppt/slides/ppt/slides/ppt/slides/ppt/slides/ppt/slides/ppt/slides/ppt/slides/ppt/slides/ppt/slides/ppt/slides/ppt/slides/ppt/slides/ppt/slides/ppt/slides/ppt/slides/ppt/media/media1.mp3" TargetMode="External"/><Relationship Id="rId2" Type="http://schemas.openxmlformats.org/officeDocument/2006/relationships/audio" Target="ppt/slides/ppt/slides/ppt/slides/ppt/slides/ppt/slides/ppt/slides/ppt/slides/ppt/slides/ppt/slides/ppt/slides/ppt/slides/ppt/slides/ppt/slides/ppt/slides/ppt/slides/ppt/slides/ppt/slides/ppt/slides/ppt/slides/ppt/slides/ppt/media/media1.mp3" TargetMode="Externa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microsoft.com/office/2007/relationships/hdphoto" Target="../media/hdphoto1.wdp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wang\Desktop\新建文件夹\微信图片_20190406203151.jpg微信图片_2019040620315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3175" y="-22860"/>
            <a:ext cx="12192635" cy="687641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28346"/>
            <a:ext cx="12192000" cy="6882063"/>
          </a:xfrm>
          <a:prstGeom prst="rect">
            <a:avLst/>
          </a:prstGeom>
          <a:solidFill>
            <a:schemeClr val="accent4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>
          <a:xfrm rot="5142653">
            <a:off x="2988863" y="96476"/>
            <a:ext cx="5616533" cy="5905410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  <a:gd name="connsiteX0-1-1" fmla="*/ 338591 w 4899185"/>
              <a:gd name="connsiteY0-2-2" fmla="*/ 416871 h 4940560"/>
              <a:gd name="connsiteX1-3-3" fmla="*/ 2842088 w 4899185"/>
              <a:gd name="connsiteY1-4-4" fmla="*/ 13204 h 4940560"/>
              <a:gd name="connsiteX2-5-5" fmla="*/ 4667834 w 4899185"/>
              <a:gd name="connsiteY2-6-6" fmla="*/ 732039 h 4940560"/>
              <a:gd name="connsiteX3-7-7" fmla="*/ 4662594 w 4899185"/>
              <a:gd name="connsiteY3-8-8" fmla="*/ 3282954 h 4940560"/>
              <a:gd name="connsiteX4-9-9" fmla="*/ 2744907 w 4899185"/>
              <a:gd name="connsiteY4-10-10" fmla="*/ 4916681 h 4940560"/>
              <a:gd name="connsiteX5-11-11" fmla="*/ 567191 w 4899185"/>
              <a:gd name="connsiteY5-12-12" fmla="*/ 4110566 h 4940560"/>
              <a:gd name="connsiteX6-13-13" fmla="*/ 49833 w 4899185"/>
              <a:gd name="connsiteY6-14-14" fmla="*/ 2161450 h 4940560"/>
              <a:gd name="connsiteX7-15-15" fmla="*/ 338591 w 4899185"/>
              <a:gd name="connsiteY7-16-16" fmla="*/ 416871 h 4940560"/>
              <a:gd name="connsiteX0-17-17" fmla="*/ 338591 w 4899185"/>
              <a:gd name="connsiteY0-18-18" fmla="*/ 416871 h 4940560"/>
              <a:gd name="connsiteX1-19-19" fmla="*/ 2842088 w 4899185"/>
              <a:gd name="connsiteY1-20-20" fmla="*/ 13204 h 4940560"/>
              <a:gd name="connsiteX2-21-21" fmla="*/ 4667835 w 4899185"/>
              <a:gd name="connsiteY2-22-22" fmla="*/ 732039 h 4940560"/>
              <a:gd name="connsiteX3-23-23" fmla="*/ 4662594 w 4899185"/>
              <a:gd name="connsiteY3-24-24" fmla="*/ 3282954 h 4940560"/>
              <a:gd name="connsiteX4-25-25" fmla="*/ 2744907 w 4899185"/>
              <a:gd name="connsiteY4-26-26" fmla="*/ 4916681 h 4940560"/>
              <a:gd name="connsiteX5-27-27" fmla="*/ 567191 w 4899185"/>
              <a:gd name="connsiteY5-28-28" fmla="*/ 4110566 h 4940560"/>
              <a:gd name="connsiteX6-29-29" fmla="*/ 49833 w 4899185"/>
              <a:gd name="connsiteY6-30-30" fmla="*/ 2161450 h 4940560"/>
              <a:gd name="connsiteX7-31-31" fmla="*/ 338591 w 4899185"/>
              <a:gd name="connsiteY7-32-32" fmla="*/ 416871 h 4940560"/>
              <a:gd name="connsiteX0-33-33" fmla="*/ 344877 w 4897955"/>
              <a:gd name="connsiteY0-34-34" fmla="*/ 603314 h 5127003"/>
              <a:gd name="connsiteX1-35-35" fmla="*/ 2970322 w 4897955"/>
              <a:gd name="connsiteY1-36-36" fmla="*/ 6757 h 5127003"/>
              <a:gd name="connsiteX2-37-37" fmla="*/ 4674121 w 4897955"/>
              <a:gd name="connsiteY2-38-38" fmla="*/ 918482 h 5127003"/>
              <a:gd name="connsiteX3-39-39" fmla="*/ 4668880 w 4897955"/>
              <a:gd name="connsiteY3-40-40" fmla="*/ 3469397 h 5127003"/>
              <a:gd name="connsiteX4-41-41" fmla="*/ 2751193 w 4897955"/>
              <a:gd name="connsiteY4-42-42" fmla="*/ 5103124 h 5127003"/>
              <a:gd name="connsiteX5-43-43" fmla="*/ 573477 w 4897955"/>
              <a:gd name="connsiteY5-44-44" fmla="*/ 4297009 h 5127003"/>
              <a:gd name="connsiteX6-45-45" fmla="*/ 56119 w 4897955"/>
              <a:gd name="connsiteY6-46-46" fmla="*/ 2347893 h 5127003"/>
              <a:gd name="connsiteX7-47-47" fmla="*/ 344877 w 4897955"/>
              <a:gd name="connsiteY7-48-48" fmla="*/ 603314 h 5127003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  <a:cxn ang="0">
                <a:pos x="connsiteX3-7-7" y="connsiteY3-8-8"/>
              </a:cxn>
              <a:cxn ang="0">
                <a:pos x="connsiteX4-9-9" y="connsiteY4-10-10"/>
              </a:cxn>
              <a:cxn ang="0">
                <a:pos x="connsiteX5-11-11" y="connsiteY5-12-12"/>
              </a:cxn>
              <a:cxn ang="0">
                <a:pos x="connsiteX6-13-13" y="connsiteY6-14-14"/>
              </a:cxn>
              <a:cxn ang="0">
                <a:pos x="connsiteX7-15-15" y="connsiteY7-16-16"/>
              </a:cxn>
            </a:cxnLst>
            <a:rect l="l" t="t" r="r" b="b"/>
            <a:pathLst>
              <a:path w="4897955" h="5127003">
                <a:moveTo>
                  <a:pt x="344877" y="603314"/>
                </a:moveTo>
                <a:cubicBezTo>
                  <a:pt x="830577" y="213125"/>
                  <a:pt x="2248781" y="-45771"/>
                  <a:pt x="2970322" y="6757"/>
                </a:cubicBezTo>
                <a:cubicBezTo>
                  <a:pt x="3691863" y="59285"/>
                  <a:pt x="4391028" y="341375"/>
                  <a:pt x="4674121" y="918482"/>
                </a:cubicBezTo>
                <a:cubicBezTo>
                  <a:pt x="4957214" y="1495589"/>
                  <a:pt x="4989368" y="2771957"/>
                  <a:pt x="4668880" y="3469397"/>
                </a:cubicBezTo>
                <a:cubicBezTo>
                  <a:pt x="4348392" y="4166837"/>
                  <a:pt x="3433760" y="4965189"/>
                  <a:pt x="2751193" y="5103124"/>
                </a:cubicBezTo>
                <a:cubicBezTo>
                  <a:pt x="2068626" y="5241059"/>
                  <a:pt x="1022656" y="4756214"/>
                  <a:pt x="573477" y="4297009"/>
                </a:cubicBezTo>
                <a:cubicBezTo>
                  <a:pt x="124298" y="3837804"/>
                  <a:pt x="96224" y="2961504"/>
                  <a:pt x="56119" y="2347893"/>
                </a:cubicBezTo>
                <a:cubicBezTo>
                  <a:pt x="16014" y="1734282"/>
                  <a:pt x="-140823" y="993503"/>
                  <a:pt x="344877" y="60331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667125" y="1957638"/>
            <a:ext cx="2505075" cy="285750"/>
          </a:xfrm>
          <a:prstGeom prst="rect">
            <a:avLst/>
          </a:prstGeom>
          <a:noFill/>
        </p:spPr>
        <p:txBody>
          <a:bodyPr wrap="square" rtlCol="0">
            <a:normAutofit fontScale="65000" lnSpcReduction="20000"/>
          </a:bodyPr>
          <a:lstStyle/>
          <a:p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 rot="10800000">
            <a:off x="3232921" y="433734"/>
            <a:ext cx="5391850" cy="5199715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008630" y="1528445"/>
            <a:ext cx="6024880" cy="280733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alpha val="40000"/>
              </a:schemeClr>
            </a:outerShdw>
          </a:effectLst>
        </p:spPr>
        <p:txBody>
          <a:bodyPr wrap="none" rtlCol="0">
            <a:noAutofit/>
          </a:bodyPr>
          <a:lstStyle/>
          <a:p>
            <a:pPr algn="ctr"/>
            <a:r>
              <a:rPr lang="zh-CN" altLang="en-US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蜜蜂寻址</a:t>
            </a:r>
            <a:endParaRPr lang="zh-CN" altLang="en-US" sz="8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</a:t>
            </a:r>
            <a:endParaRPr lang="zh-CN" altLang="en-US" sz="8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519699" y="4335861"/>
            <a:ext cx="354888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7934960" y="4645025"/>
            <a:ext cx="1942465" cy="626745"/>
            <a:chOff x="6159284" y="4868775"/>
            <a:chExt cx="1844340" cy="495766"/>
          </a:xfrm>
        </p:grpSpPr>
        <p:sp>
          <p:nvSpPr>
            <p:cNvPr id="5" name="任意多边形 4"/>
            <p:cNvSpPr/>
            <p:nvPr/>
          </p:nvSpPr>
          <p:spPr>
            <a:xfrm>
              <a:off x="6159284" y="4868775"/>
              <a:ext cx="1844340" cy="495766"/>
            </a:xfrm>
            <a:custGeom>
              <a:avLst/>
              <a:gdLst>
                <a:gd name="connsiteX0" fmla="*/ 821970 w 2039503"/>
                <a:gd name="connsiteY0" fmla="*/ 1579 h 652318"/>
                <a:gd name="connsiteX1" fmla="*/ 2037159 w 2039503"/>
                <a:gd name="connsiteY1" fmla="*/ 338463 h 652318"/>
                <a:gd name="connsiteX2" fmla="*/ 1098696 w 2039503"/>
                <a:gd name="connsiteY2" fmla="*/ 651284 h 652318"/>
                <a:gd name="connsiteX3" fmla="*/ 3822 w 2039503"/>
                <a:gd name="connsiteY3" fmla="*/ 230179 h 652318"/>
                <a:gd name="connsiteX4" fmla="*/ 821970 w 2039503"/>
                <a:gd name="connsiteY4" fmla="*/ 1579 h 652318"/>
                <a:gd name="connsiteX0-1" fmla="*/ 820774 w 2038088"/>
                <a:gd name="connsiteY0-2" fmla="*/ 1301 h 438530"/>
                <a:gd name="connsiteX1-3" fmla="*/ 2035963 w 2038088"/>
                <a:gd name="connsiteY1-4" fmla="*/ 338185 h 438530"/>
                <a:gd name="connsiteX2-5" fmla="*/ 1085873 w 2038088"/>
                <a:gd name="connsiteY2-6" fmla="*/ 434357 h 438530"/>
                <a:gd name="connsiteX3-7" fmla="*/ 2626 w 2038088"/>
                <a:gd name="connsiteY3-8" fmla="*/ 229901 h 438530"/>
                <a:gd name="connsiteX4-9" fmla="*/ 820774 w 2038088"/>
                <a:gd name="connsiteY4-10" fmla="*/ 1301 h 438530"/>
                <a:gd name="connsiteX0-11" fmla="*/ 820774 w 2038089"/>
                <a:gd name="connsiteY0-12" fmla="*/ 1301 h 526831"/>
                <a:gd name="connsiteX1-13" fmla="*/ 2035963 w 2038089"/>
                <a:gd name="connsiteY1-14" fmla="*/ 338185 h 526831"/>
                <a:gd name="connsiteX2-15" fmla="*/ 1085873 w 2038089"/>
                <a:gd name="connsiteY2-16" fmla="*/ 434357 h 526831"/>
                <a:gd name="connsiteX3-17" fmla="*/ 2626 w 2038089"/>
                <a:gd name="connsiteY3-18" fmla="*/ 229901 h 526831"/>
                <a:gd name="connsiteX4-19" fmla="*/ 820774 w 2038089"/>
                <a:gd name="connsiteY4-20" fmla="*/ 1301 h 526831"/>
                <a:gd name="connsiteX0-21" fmla="*/ 820774 w 2038124"/>
                <a:gd name="connsiteY0-22" fmla="*/ 1301 h 526831"/>
                <a:gd name="connsiteX1-23" fmla="*/ 2035963 w 2038124"/>
                <a:gd name="connsiteY1-24" fmla="*/ 338185 h 526831"/>
                <a:gd name="connsiteX2-25" fmla="*/ 1085873 w 2038124"/>
                <a:gd name="connsiteY2-26" fmla="*/ 434357 h 526831"/>
                <a:gd name="connsiteX3-27" fmla="*/ 2626 w 2038124"/>
                <a:gd name="connsiteY3-28" fmla="*/ 229901 h 526831"/>
                <a:gd name="connsiteX4-29" fmla="*/ 820774 w 2038124"/>
                <a:gd name="connsiteY4-30" fmla="*/ 1301 h 526831"/>
                <a:gd name="connsiteX0-31" fmla="*/ 820704 w 1945379"/>
                <a:gd name="connsiteY0-32" fmla="*/ 930 h 526460"/>
                <a:gd name="connsiteX1-33" fmla="*/ 1942876 w 1945379"/>
                <a:gd name="connsiteY1-34" fmla="*/ 319761 h 526460"/>
                <a:gd name="connsiteX2-35" fmla="*/ 1085803 w 1945379"/>
                <a:gd name="connsiteY2-36" fmla="*/ 433986 h 526460"/>
                <a:gd name="connsiteX3-37" fmla="*/ 2556 w 1945379"/>
                <a:gd name="connsiteY3-38" fmla="*/ 229530 h 526460"/>
                <a:gd name="connsiteX4-39" fmla="*/ 820704 w 1945379"/>
                <a:gd name="connsiteY4-40" fmla="*/ 930 h 526460"/>
                <a:gd name="connsiteX0-41" fmla="*/ 820755 w 2014928"/>
                <a:gd name="connsiteY0-42" fmla="*/ 4786 h 530316"/>
                <a:gd name="connsiteX1-43" fmla="*/ 2012690 w 2014928"/>
                <a:gd name="connsiteY1-44" fmla="*/ 106967 h 530316"/>
                <a:gd name="connsiteX2-45" fmla="*/ 1085854 w 2014928"/>
                <a:gd name="connsiteY2-46" fmla="*/ 437842 h 530316"/>
                <a:gd name="connsiteX3-47" fmla="*/ 2607 w 2014928"/>
                <a:gd name="connsiteY3-48" fmla="*/ 233386 h 530316"/>
                <a:gd name="connsiteX4-49" fmla="*/ 820755 w 2014928"/>
                <a:gd name="connsiteY4-50" fmla="*/ 4786 h 530316"/>
                <a:gd name="connsiteX0-51" fmla="*/ 820755 w 2013225"/>
                <a:gd name="connsiteY0-52" fmla="*/ 81126 h 606656"/>
                <a:gd name="connsiteX1-53" fmla="*/ 2012690 w 2013225"/>
                <a:gd name="connsiteY1-54" fmla="*/ 183307 h 606656"/>
                <a:gd name="connsiteX2-55" fmla="*/ 1085854 w 2013225"/>
                <a:gd name="connsiteY2-56" fmla="*/ 514182 h 606656"/>
                <a:gd name="connsiteX3-57" fmla="*/ 2607 w 2013225"/>
                <a:gd name="connsiteY3-58" fmla="*/ 309726 h 606656"/>
                <a:gd name="connsiteX4-59" fmla="*/ 820755 w 2013225"/>
                <a:gd name="connsiteY4-60" fmla="*/ 81126 h 606656"/>
                <a:gd name="connsiteX0-61" fmla="*/ 797594 w 1990064"/>
                <a:gd name="connsiteY0-62" fmla="*/ 72640 h 578603"/>
                <a:gd name="connsiteX1-63" fmla="*/ 1989529 w 1990064"/>
                <a:gd name="connsiteY1-64" fmla="*/ 174821 h 578603"/>
                <a:gd name="connsiteX2-65" fmla="*/ 1062693 w 1990064"/>
                <a:gd name="connsiteY2-66" fmla="*/ 505696 h 578603"/>
                <a:gd name="connsiteX3-67" fmla="*/ 2701 w 1990064"/>
                <a:gd name="connsiteY3-68" fmla="*/ 138754 h 578603"/>
                <a:gd name="connsiteX4-69" fmla="*/ 797594 w 1990064"/>
                <a:gd name="connsiteY4-70" fmla="*/ 72640 h 578603"/>
                <a:gd name="connsiteX0-71" fmla="*/ 796275 w 1988745"/>
                <a:gd name="connsiteY0-72" fmla="*/ 83665 h 614273"/>
                <a:gd name="connsiteX1-73" fmla="*/ 1988210 w 1988745"/>
                <a:gd name="connsiteY1-74" fmla="*/ 185846 h 614273"/>
                <a:gd name="connsiteX2-75" fmla="*/ 1061374 w 1988745"/>
                <a:gd name="connsiteY2-76" fmla="*/ 516721 h 614273"/>
                <a:gd name="connsiteX3-77" fmla="*/ 1382 w 1988745"/>
                <a:gd name="connsiteY3-78" fmla="*/ 149779 h 614273"/>
                <a:gd name="connsiteX4-79" fmla="*/ 796275 w 1988745"/>
                <a:gd name="connsiteY4-80" fmla="*/ 83665 h 614273"/>
                <a:gd name="connsiteX0-81" fmla="*/ 797593 w 1991766"/>
                <a:gd name="connsiteY0-82" fmla="*/ 4916 h 594532"/>
                <a:gd name="connsiteX1-83" fmla="*/ 1989528 w 1991766"/>
                <a:gd name="connsiteY1-84" fmla="*/ 107097 h 594532"/>
                <a:gd name="connsiteX2-85" fmla="*/ 1062692 w 1991766"/>
                <a:gd name="connsiteY2-86" fmla="*/ 528243 h 594532"/>
                <a:gd name="connsiteX3-87" fmla="*/ 2700 w 1991766"/>
                <a:gd name="connsiteY3-88" fmla="*/ 71030 h 594532"/>
                <a:gd name="connsiteX4-89" fmla="*/ 797593 w 1991766"/>
                <a:gd name="connsiteY4-90" fmla="*/ 4916 h 594532"/>
                <a:gd name="connsiteX0-91" fmla="*/ 797593 w 1992128"/>
                <a:gd name="connsiteY0-92" fmla="*/ 4916 h 594532"/>
                <a:gd name="connsiteX1-93" fmla="*/ 1989528 w 1992128"/>
                <a:gd name="connsiteY1-94" fmla="*/ 107097 h 594532"/>
                <a:gd name="connsiteX2-95" fmla="*/ 1062692 w 1992128"/>
                <a:gd name="connsiteY2-96" fmla="*/ 528243 h 594532"/>
                <a:gd name="connsiteX3-97" fmla="*/ 2700 w 1992128"/>
                <a:gd name="connsiteY3-98" fmla="*/ 71030 h 594532"/>
                <a:gd name="connsiteX4-99" fmla="*/ 797593 w 1992128"/>
                <a:gd name="connsiteY4-100" fmla="*/ 4916 h 594532"/>
                <a:gd name="connsiteX0-101" fmla="*/ 797593 w 1992128"/>
                <a:gd name="connsiteY0-102" fmla="*/ 4916 h 548721"/>
                <a:gd name="connsiteX1-103" fmla="*/ 1989528 w 1992128"/>
                <a:gd name="connsiteY1-104" fmla="*/ 107097 h 548721"/>
                <a:gd name="connsiteX2-105" fmla="*/ 1062692 w 1992128"/>
                <a:gd name="connsiteY2-106" fmla="*/ 528243 h 548721"/>
                <a:gd name="connsiteX3-107" fmla="*/ 2700 w 1992128"/>
                <a:gd name="connsiteY3-108" fmla="*/ 71030 h 548721"/>
                <a:gd name="connsiteX4-109" fmla="*/ 797593 w 1992128"/>
                <a:gd name="connsiteY4-110" fmla="*/ 4916 h 548721"/>
                <a:gd name="connsiteX0-111" fmla="*/ 797593 w 1992128"/>
                <a:gd name="connsiteY0-112" fmla="*/ 111 h 852687"/>
                <a:gd name="connsiteX1-113" fmla="*/ 1989528 w 1992128"/>
                <a:gd name="connsiteY1-114" fmla="*/ 409213 h 852687"/>
                <a:gd name="connsiteX2-115" fmla="*/ 1062692 w 1992128"/>
                <a:gd name="connsiteY2-116" fmla="*/ 830359 h 852687"/>
                <a:gd name="connsiteX3-117" fmla="*/ 2700 w 1992128"/>
                <a:gd name="connsiteY3-118" fmla="*/ 373146 h 852687"/>
                <a:gd name="connsiteX4-119" fmla="*/ 797593 w 1992128"/>
                <a:gd name="connsiteY4-120" fmla="*/ 111 h 852687"/>
                <a:gd name="connsiteX0-121" fmla="*/ 797434 w 1991969"/>
                <a:gd name="connsiteY0-122" fmla="*/ 53430 h 906006"/>
                <a:gd name="connsiteX1-123" fmla="*/ 1989369 w 1991969"/>
                <a:gd name="connsiteY1-124" fmla="*/ 462532 h 906006"/>
                <a:gd name="connsiteX2-125" fmla="*/ 1062533 w 1991969"/>
                <a:gd name="connsiteY2-126" fmla="*/ 883678 h 906006"/>
                <a:gd name="connsiteX3-127" fmla="*/ 2541 w 1991969"/>
                <a:gd name="connsiteY3-128" fmla="*/ 426465 h 906006"/>
                <a:gd name="connsiteX4-129" fmla="*/ 797434 w 1991969"/>
                <a:gd name="connsiteY4-130" fmla="*/ 53430 h 906006"/>
                <a:gd name="connsiteX0-131" fmla="*/ 797434 w 1990835"/>
                <a:gd name="connsiteY0-132" fmla="*/ 53432 h 906008"/>
                <a:gd name="connsiteX1-133" fmla="*/ 1989369 w 1990835"/>
                <a:gd name="connsiteY1-134" fmla="*/ 462534 h 906008"/>
                <a:gd name="connsiteX2-135" fmla="*/ 1062533 w 1990835"/>
                <a:gd name="connsiteY2-136" fmla="*/ 883680 h 906008"/>
                <a:gd name="connsiteX3-137" fmla="*/ 2541 w 1990835"/>
                <a:gd name="connsiteY3-138" fmla="*/ 426467 h 906008"/>
                <a:gd name="connsiteX4-139" fmla="*/ 797434 w 1990835"/>
                <a:gd name="connsiteY4-140" fmla="*/ 53432 h 906008"/>
                <a:gd name="connsiteX0-141" fmla="*/ 786016 w 1979417"/>
                <a:gd name="connsiteY0-142" fmla="*/ 3484 h 851844"/>
                <a:gd name="connsiteX1-143" fmla="*/ 1977951 w 1979417"/>
                <a:gd name="connsiteY1-144" fmla="*/ 412586 h 851844"/>
                <a:gd name="connsiteX2-145" fmla="*/ 1051115 w 1979417"/>
                <a:gd name="connsiteY2-146" fmla="*/ 833732 h 851844"/>
                <a:gd name="connsiteX3-147" fmla="*/ 2750 w 1979417"/>
                <a:gd name="connsiteY3-148" fmla="*/ 250140 h 851844"/>
                <a:gd name="connsiteX4-149" fmla="*/ 786016 w 1979417"/>
                <a:gd name="connsiteY4-150" fmla="*/ 3484 h 851844"/>
                <a:gd name="connsiteX0-151" fmla="*/ 794888 w 1988289"/>
                <a:gd name="connsiteY0-152" fmla="*/ 5913 h 856370"/>
                <a:gd name="connsiteX1-153" fmla="*/ 1986823 w 1988289"/>
                <a:gd name="connsiteY1-154" fmla="*/ 415015 h 856370"/>
                <a:gd name="connsiteX2-155" fmla="*/ 1059987 w 1988289"/>
                <a:gd name="connsiteY2-156" fmla="*/ 836161 h 856370"/>
                <a:gd name="connsiteX3-157" fmla="*/ 11622 w 1988289"/>
                <a:gd name="connsiteY3-158" fmla="*/ 252569 h 856370"/>
                <a:gd name="connsiteX4-159" fmla="*/ 794888 w 1988289"/>
                <a:gd name="connsiteY4-160" fmla="*/ 5913 h 8563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88289" h="856370">
                  <a:moveTo>
                    <a:pt x="794888" y="5913"/>
                  </a:moveTo>
                  <a:cubicBezTo>
                    <a:pt x="1124088" y="32987"/>
                    <a:pt x="1954268" y="114152"/>
                    <a:pt x="1986823" y="415015"/>
                  </a:cubicBezTo>
                  <a:cubicBezTo>
                    <a:pt x="2019378" y="715878"/>
                    <a:pt x="1503521" y="890316"/>
                    <a:pt x="1059987" y="836161"/>
                  </a:cubicBezTo>
                  <a:cubicBezTo>
                    <a:pt x="558318" y="962546"/>
                    <a:pt x="-95349" y="463162"/>
                    <a:pt x="11622" y="252569"/>
                  </a:cubicBezTo>
                  <a:cubicBezTo>
                    <a:pt x="118593" y="41976"/>
                    <a:pt x="465688" y="-21161"/>
                    <a:pt x="794888" y="59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431912" y="4973192"/>
              <a:ext cx="1299410" cy="286806"/>
            </a:xfrm>
            <a:prstGeom prst="rect">
              <a:avLst/>
            </a:prstGeom>
            <a:noFill/>
          </p:spPr>
          <p:txBody>
            <a:bodyPr wrap="none" rtlCol="0">
              <a:normAutofit fontScale="85000"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主讲人：林炆玉</a:t>
              </a:r>
              <a:endPara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" name="Jem - Yell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75346" y="231405"/>
            <a:ext cx="626932" cy="626932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 rot="10800000">
            <a:off x="-576128" y="5561820"/>
            <a:ext cx="1549723" cy="1548663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>
          <a:xfrm rot="10800000">
            <a:off x="11004741" y="-229461"/>
            <a:ext cx="1549723" cy="1548663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任意多边形 22"/>
          <p:cNvSpPr/>
          <p:nvPr/>
        </p:nvSpPr>
        <p:spPr>
          <a:xfrm rot="10800000">
            <a:off x="9318345" y="4973192"/>
            <a:ext cx="439498" cy="419290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任意多边形 23"/>
          <p:cNvSpPr/>
          <p:nvPr/>
        </p:nvSpPr>
        <p:spPr>
          <a:xfrm rot="10800000">
            <a:off x="2005745" y="2984686"/>
            <a:ext cx="370422" cy="359016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任意多边形 24"/>
          <p:cNvSpPr/>
          <p:nvPr/>
        </p:nvSpPr>
        <p:spPr>
          <a:xfrm rot="10800000">
            <a:off x="3605183" y="5688762"/>
            <a:ext cx="439498" cy="419290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 rot="10800000">
            <a:off x="-287690" y="1109558"/>
            <a:ext cx="439498" cy="419290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 42"/>
          <p:cNvSpPr/>
          <p:nvPr/>
        </p:nvSpPr>
        <p:spPr>
          <a:xfrm rot="10800000">
            <a:off x="9382426" y="2452557"/>
            <a:ext cx="219749" cy="249700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 descr="蜜蜂寻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20000">
            <a:off x="8333740" y="360680"/>
            <a:ext cx="2626995" cy="2996565"/>
          </a:xfrm>
          <a:prstGeom prst="rect">
            <a:avLst/>
          </a:prstGeom>
          <a:effectLst/>
        </p:spPr>
      </p:pic>
      <p:sp>
        <p:nvSpPr>
          <p:cNvPr id="22" name="文本框 21"/>
          <p:cNvSpPr txBox="1"/>
          <p:nvPr/>
        </p:nvSpPr>
        <p:spPr>
          <a:xfrm>
            <a:off x="287655" y="6075045"/>
            <a:ext cx="8745855" cy="522605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normAutofit/>
          </a:bodyPr>
          <a:p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项目成员：林炆玉、傅德帆、赵瑞龙、李艳、庄俊霖、黄俊煌</a:t>
            </a:r>
            <a:endParaRPr lang="zh-CN" altLang="en-US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7655" y="5039360"/>
            <a:ext cx="3565525" cy="522605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normAutofit/>
          </a:bodyPr>
          <a:p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指导老师：林胜青、张璜</a:t>
            </a:r>
            <a:endParaRPr lang="zh-CN" altLang="en-US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7655" y="3914775"/>
            <a:ext cx="3565525" cy="522605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normAutofit/>
          </a:bodyPr>
          <a:p>
            <a:r>
              <a:rPr lang="zh-CN" altLang="en-US" sz="24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便利店辅助选址系统</a:t>
            </a:r>
            <a:endParaRPr lang="zh-CN" altLang="en-US" sz="24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海峡"/>
          <p:cNvPicPr>
            <a:picLocks noChangeAspect="1"/>
          </p:cNvPicPr>
          <p:nvPr/>
        </p:nvPicPr>
        <p:blipFill>
          <a:blip r:embed="rId6"/>
          <a:srcRect l="928" t="3785" r="1758" b="6962"/>
          <a:stretch>
            <a:fillRect/>
          </a:stretch>
        </p:blipFill>
        <p:spPr>
          <a:xfrm>
            <a:off x="151765" y="88265"/>
            <a:ext cx="831850" cy="769620"/>
          </a:xfrm>
          <a:prstGeom prst="ellipse">
            <a:avLst/>
          </a:prstGeom>
        </p:spPr>
      </p:pic>
      <p:pic>
        <p:nvPicPr>
          <p:cNvPr id="28" name="图片 27" descr="图片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855" y="27940"/>
            <a:ext cx="1007110" cy="100711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100" numSld="999" showWhenStopped="0">
                <p:cTn id="6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bldLvl="0" animBg="1"/>
      <p:bldP spid="11" grpId="0" bldLvl="0" animBg="1"/>
      <p:bldP spid="14" grpId="0" bldLvl="0" animBg="1"/>
      <p:bldP spid="16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43" grpId="0" animBg="1"/>
      <p:bldP spid="18" grpId="1" animBg="1"/>
      <p:bldP spid="2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328920" y="123825"/>
            <a:ext cx="25558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创新点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328920" y="645795"/>
            <a:ext cx="3130550" cy="254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蜜蜂寻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" y="986790"/>
            <a:ext cx="4354830" cy="4884420"/>
          </a:xfrm>
          <a:prstGeom prst="rect">
            <a:avLst/>
          </a:prstGeom>
        </p:spPr>
      </p:pic>
      <p:sp>
        <p:nvSpPr>
          <p:cNvPr id="16" name="椭圆 15"/>
          <p:cNvSpPr/>
          <p:nvPr>
            <p:custDataLst>
              <p:tags r:id="rId2"/>
            </p:custDataLst>
          </p:nvPr>
        </p:nvSpPr>
        <p:spPr>
          <a:xfrm>
            <a:off x="5214267" y="1133430"/>
            <a:ext cx="310424" cy="3104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>
            <a:off x="5524649" y="2526019"/>
            <a:ext cx="5854244" cy="0"/>
          </a:xfrm>
          <a:prstGeom prst="line">
            <a:avLst/>
          </a:prstGeom>
          <a:ln>
            <a:solidFill>
              <a:schemeClr val="bg1">
                <a:lumMod val="9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9"/>
          <p:cNvSpPr txBox="1"/>
          <p:nvPr>
            <p:custDataLst>
              <p:tags r:id="rId4"/>
            </p:custDataLst>
          </p:nvPr>
        </p:nvSpPr>
        <p:spPr>
          <a:xfrm>
            <a:off x="5694195" y="986564"/>
            <a:ext cx="5854242" cy="456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智能识别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5"/>
            </p:custDataLst>
          </p:nvPr>
        </p:nvSpPr>
        <p:spPr>
          <a:xfrm>
            <a:off x="5214267" y="2961027"/>
            <a:ext cx="310424" cy="3104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>
            <a:off x="5524649" y="4061516"/>
            <a:ext cx="5854244" cy="0"/>
          </a:xfrm>
          <a:prstGeom prst="line">
            <a:avLst/>
          </a:prstGeom>
          <a:ln>
            <a:solidFill>
              <a:schemeClr val="bg1">
                <a:lumMod val="9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9"/>
          <p:cNvSpPr txBox="1"/>
          <p:nvPr>
            <p:custDataLst>
              <p:tags r:id="rId7"/>
            </p:custDataLst>
          </p:nvPr>
        </p:nvSpPr>
        <p:spPr>
          <a:xfrm>
            <a:off x="5673240" y="2814174"/>
            <a:ext cx="5854242" cy="456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智能数据调取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5" name="文本框 29"/>
          <p:cNvSpPr txBox="1"/>
          <p:nvPr>
            <p:custDataLst>
              <p:tags r:id="rId8"/>
            </p:custDataLst>
          </p:nvPr>
        </p:nvSpPr>
        <p:spPr>
          <a:xfrm>
            <a:off x="5694195" y="4778864"/>
            <a:ext cx="5854242" cy="456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智能策划开店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6" name="椭圆 5"/>
          <p:cNvSpPr/>
          <p:nvPr>
            <p:custDataLst>
              <p:tags r:id="rId9"/>
            </p:custDataLst>
          </p:nvPr>
        </p:nvSpPr>
        <p:spPr>
          <a:xfrm>
            <a:off x="5187315" y="4925695"/>
            <a:ext cx="310515" cy="3105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83860" y="1691005"/>
            <a:ext cx="6064250" cy="1123315"/>
          </a:xfrm>
          <a:prstGeom prst="rect">
            <a:avLst/>
          </a:prstGeom>
          <a:noFill/>
        </p:spPr>
        <p:txBody>
          <a:bodyPr wrap="none" rtlCol="0"/>
          <a:p>
            <a:pPr algn="l"/>
            <a:r>
              <a:rPr lang="zh-CN" altLang="en-US" sz="2800" b="1" i="1" dirty="0" smtClean="0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</a:rPr>
              <a:t>通过对用户输入的部分信息，来为</a:t>
            </a:r>
            <a:endParaRPr lang="zh-CN" altLang="en-US" sz="2800" b="1" i="1" dirty="0" smtClean="0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r>
              <a:rPr lang="zh-CN" altLang="en-US" sz="2800" b="1" i="1" dirty="0" smtClean="0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</a:rPr>
              <a:t>其分配最为合适的地址</a:t>
            </a:r>
            <a:endParaRPr lang="zh-CN" altLang="en-US" sz="2800" b="1" i="1" dirty="0" smtClean="0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5905" y="3587115"/>
            <a:ext cx="6856095" cy="119189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/>
            <a:r>
              <a:rPr lang="zh-CN" altLang="en-US" sz="2700" b="1" i="1" dirty="0" smtClean="0">
                <a:solidFill>
                  <a:srgbClr val="7030A0"/>
                </a:solidFill>
                <a:latin typeface="仿宋" panose="02010609060101010101" charset="-122"/>
                <a:ea typeface="仿宋" panose="02010609060101010101" charset="-122"/>
              </a:rPr>
              <a:t>通过用户习惯，用户制定的属性，更具算法</a:t>
            </a:r>
            <a:endParaRPr lang="zh-CN" altLang="en-US" sz="2700" b="1" i="1" dirty="0" smtClean="0">
              <a:solidFill>
                <a:srgbClr val="7030A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r>
              <a:rPr lang="zh-CN" altLang="en-US" sz="2700" b="1" i="1" dirty="0" smtClean="0">
                <a:solidFill>
                  <a:srgbClr val="7030A0"/>
                </a:solidFill>
                <a:latin typeface="仿宋" panose="02010609060101010101" charset="-122"/>
                <a:ea typeface="仿宋" panose="02010609060101010101" charset="-122"/>
              </a:rPr>
              <a:t>来对最为合适的数据进行获取适配给用户，</a:t>
            </a:r>
            <a:endParaRPr lang="zh-CN" altLang="en-US" sz="2700" b="1" i="1" dirty="0" smtClean="0">
              <a:solidFill>
                <a:srgbClr val="7030A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r>
              <a:rPr lang="zh-CN" altLang="en-US" sz="2700" b="1" i="1" dirty="0" smtClean="0">
                <a:solidFill>
                  <a:srgbClr val="7030A0"/>
                </a:solidFill>
                <a:latin typeface="仿宋" panose="02010609060101010101" charset="-122"/>
                <a:ea typeface="仿宋" panose="02010609060101010101" charset="-122"/>
              </a:rPr>
              <a:t>让用户有着更好的用户体验。</a:t>
            </a:r>
            <a:endParaRPr lang="zh-CN" altLang="en-US" sz="2700" b="1" i="1" dirty="0" smtClean="0">
              <a:solidFill>
                <a:srgbClr val="7030A0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13985" y="5406390"/>
            <a:ext cx="6273165" cy="1142365"/>
          </a:xfrm>
          <a:prstGeom prst="rect">
            <a:avLst/>
          </a:prstGeom>
          <a:noFill/>
        </p:spPr>
        <p:txBody>
          <a:bodyPr wrap="none" rtlCol="0">
            <a:normAutofit fontScale="90000" lnSpcReduction="10000"/>
          </a:bodyPr>
          <a:p>
            <a:pPr algn="l"/>
            <a:r>
              <a:rPr lang="zh-CN" altLang="en-US" sz="2800" b="1" i="1" dirty="0" smtClean="0">
                <a:solidFill>
                  <a:schemeClr val="accent6"/>
                </a:solidFill>
                <a:latin typeface="仿宋" panose="02010609060101010101" charset="-122"/>
                <a:ea typeface="仿宋" panose="02010609060101010101" charset="-122"/>
              </a:rPr>
              <a:t>根据周围的其他店铺分析该地开店的竞争力</a:t>
            </a:r>
            <a:endParaRPr lang="zh-CN" altLang="en-US" sz="2800" b="1" i="1" dirty="0" smtClean="0">
              <a:solidFill>
                <a:schemeClr val="accent6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r>
              <a:rPr lang="zh-CN" altLang="en-US" sz="2800" b="1" i="1" dirty="0" smtClean="0">
                <a:solidFill>
                  <a:schemeClr val="accent6"/>
                </a:solidFill>
                <a:latin typeface="仿宋" panose="02010609060101010101" charset="-122"/>
                <a:ea typeface="仿宋" panose="02010609060101010101" charset="-122"/>
              </a:rPr>
              <a:t>并策划经营方案，让想开店的用户享受到尽</a:t>
            </a:r>
            <a:endParaRPr lang="zh-CN" altLang="en-US" sz="2800" b="1" i="1" dirty="0" smtClean="0">
              <a:solidFill>
                <a:schemeClr val="accent6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r>
              <a:rPr lang="zh-CN" altLang="en-US" sz="2800" b="1" i="1" dirty="0" smtClean="0">
                <a:solidFill>
                  <a:schemeClr val="accent6"/>
                </a:solidFill>
                <a:latin typeface="仿宋" panose="02010609060101010101" charset="-122"/>
                <a:ea typeface="仿宋" panose="02010609060101010101" charset="-122"/>
              </a:rPr>
              <a:t>可能高的利益回扣。</a:t>
            </a:r>
            <a:endParaRPr lang="zh-CN" altLang="en-US" sz="2800" b="1" i="1" dirty="0" smtClean="0">
              <a:solidFill>
                <a:schemeClr val="accent6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24" grpId="0"/>
      <p:bldP spid="26" grpId="0" animBg="1"/>
      <p:bldP spid="29" grpId="0"/>
      <p:bldP spid="6" grpId="0" bldLvl="0" animBg="1"/>
      <p:bldP spid="5" grpId="0"/>
      <p:bldP spid="2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023694" y="692811"/>
            <a:ext cx="3808864" cy="3433196"/>
            <a:chOff x="3686810" y="-136543"/>
            <a:chExt cx="3877898" cy="3609474"/>
          </a:xfrm>
        </p:grpSpPr>
        <p:sp>
          <p:nvSpPr>
            <p:cNvPr id="15" name="任意多边形 14"/>
            <p:cNvSpPr/>
            <p:nvPr/>
          </p:nvSpPr>
          <p:spPr>
            <a:xfrm rot="10800000">
              <a:off x="3686810" y="-136543"/>
              <a:ext cx="3877898" cy="3609474"/>
            </a:xfrm>
            <a:custGeom>
              <a:avLst/>
              <a:gdLst>
                <a:gd name="connsiteX0" fmla="*/ 339150 w 4900517"/>
                <a:gd name="connsiteY0" fmla="*/ 554666 h 5083587"/>
                <a:gd name="connsiteX1" fmla="*/ 2853750 w 4900517"/>
                <a:gd name="connsiteY1" fmla="*/ 73403 h 5083587"/>
                <a:gd name="connsiteX2" fmla="*/ 4008781 w 4900517"/>
                <a:gd name="connsiteY2" fmla="*/ 1914234 h 5083587"/>
                <a:gd name="connsiteX3" fmla="*/ 4863023 w 4900517"/>
                <a:gd name="connsiteY3" fmla="*/ 3309897 h 5083587"/>
                <a:gd name="connsiteX4" fmla="*/ 2745466 w 4900517"/>
                <a:gd name="connsiteY4" fmla="*/ 5054476 h 5083587"/>
                <a:gd name="connsiteX5" fmla="*/ 567750 w 4900517"/>
                <a:gd name="connsiteY5" fmla="*/ 4248361 h 5083587"/>
                <a:gd name="connsiteX6" fmla="*/ 50392 w 4900517"/>
                <a:gd name="connsiteY6" fmla="*/ 2299245 h 5083587"/>
                <a:gd name="connsiteX7" fmla="*/ 339150 w 4900517"/>
                <a:gd name="connsiteY7" fmla="*/ 554666 h 5083587"/>
                <a:gd name="connsiteX0-1" fmla="*/ 339150 w 4961100"/>
                <a:gd name="connsiteY0-2" fmla="*/ 536939 h 5065860"/>
                <a:gd name="connsiteX1-3" fmla="*/ 2853750 w 4961100"/>
                <a:gd name="connsiteY1-4" fmla="*/ 55676 h 5065860"/>
                <a:gd name="connsiteX2-5" fmla="*/ 4430729 w 4961100"/>
                <a:gd name="connsiteY2-6" fmla="*/ 1630463 h 5065860"/>
                <a:gd name="connsiteX3-7" fmla="*/ 4863023 w 4961100"/>
                <a:gd name="connsiteY3-8" fmla="*/ 3292170 h 5065860"/>
                <a:gd name="connsiteX4-9" fmla="*/ 2745466 w 4961100"/>
                <a:gd name="connsiteY4-10" fmla="*/ 5036749 h 5065860"/>
                <a:gd name="connsiteX5-11" fmla="*/ 567750 w 4961100"/>
                <a:gd name="connsiteY5-12" fmla="*/ 4230634 h 5065860"/>
                <a:gd name="connsiteX6-13" fmla="*/ 50392 w 4961100"/>
                <a:gd name="connsiteY6-14" fmla="*/ 2281518 h 5065860"/>
                <a:gd name="connsiteX7-15" fmla="*/ 339150 w 4961100"/>
                <a:gd name="connsiteY7-16" fmla="*/ 536939 h 5065860"/>
                <a:gd name="connsiteX0-17" fmla="*/ 339150 w 4794760"/>
                <a:gd name="connsiteY0-18" fmla="*/ 536939 h 5060628"/>
                <a:gd name="connsiteX1-19" fmla="*/ 2853750 w 4794760"/>
                <a:gd name="connsiteY1-20" fmla="*/ 55676 h 5060628"/>
                <a:gd name="connsiteX2-21" fmla="*/ 4430729 w 4794760"/>
                <a:gd name="connsiteY2-22" fmla="*/ 1630463 h 5060628"/>
                <a:gd name="connsiteX3-23" fmla="*/ 4663153 w 4794760"/>
                <a:gd name="connsiteY3-24" fmla="*/ 3403022 h 5060628"/>
                <a:gd name="connsiteX4-25" fmla="*/ 2745466 w 4794760"/>
                <a:gd name="connsiteY4-26" fmla="*/ 5036749 h 5060628"/>
                <a:gd name="connsiteX5-27" fmla="*/ 567750 w 4794760"/>
                <a:gd name="connsiteY5-28" fmla="*/ 4230634 h 5060628"/>
                <a:gd name="connsiteX6-29" fmla="*/ 50392 w 4794760"/>
                <a:gd name="connsiteY6-30" fmla="*/ 2281518 h 5060628"/>
                <a:gd name="connsiteX7-31" fmla="*/ 339150 w 4794760"/>
                <a:gd name="connsiteY7-32" fmla="*/ 536939 h 5060628"/>
                <a:gd name="connsiteX0-33" fmla="*/ 338591 w 4794606"/>
                <a:gd name="connsiteY0-34" fmla="*/ 467895 h 4991584"/>
                <a:gd name="connsiteX1-35" fmla="*/ 2842088 w 4794606"/>
                <a:gd name="connsiteY1-36" fmla="*/ 64228 h 4991584"/>
                <a:gd name="connsiteX2-37" fmla="*/ 4430170 w 4794606"/>
                <a:gd name="connsiteY2-38" fmla="*/ 1561419 h 4991584"/>
                <a:gd name="connsiteX3-39" fmla="*/ 4662594 w 4794606"/>
                <a:gd name="connsiteY3-40" fmla="*/ 3333978 h 4991584"/>
                <a:gd name="connsiteX4-41" fmla="*/ 2744907 w 4794606"/>
                <a:gd name="connsiteY4-42" fmla="*/ 4967705 h 4991584"/>
                <a:gd name="connsiteX5-43" fmla="*/ 567191 w 4794606"/>
                <a:gd name="connsiteY5-44" fmla="*/ 4161590 h 4991584"/>
                <a:gd name="connsiteX6-45" fmla="*/ 49833 w 4794606"/>
                <a:gd name="connsiteY6-46" fmla="*/ 2212474 h 4991584"/>
                <a:gd name="connsiteX7-47" fmla="*/ 338591 w 4794606"/>
                <a:gd name="connsiteY7-48" fmla="*/ 467895 h 49915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4606" h="4991584">
                  <a:moveTo>
                    <a:pt x="338591" y="467895"/>
                  </a:moveTo>
                  <a:cubicBezTo>
                    <a:pt x="803967" y="109854"/>
                    <a:pt x="2160158" y="-118026"/>
                    <a:pt x="2842088" y="64228"/>
                  </a:cubicBezTo>
                  <a:cubicBezTo>
                    <a:pt x="3524018" y="246482"/>
                    <a:pt x="4126752" y="1016461"/>
                    <a:pt x="4430170" y="1561419"/>
                  </a:cubicBezTo>
                  <a:cubicBezTo>
                    <a:pt x="4733588" y="2106377"/>
                    <a:pt x="4943471" y="2766264"/>
                    <a:pt x="4662594" y="3333978"/>
                  </a:cubicBezTo>
                  <a:cubicBezTo>
                    <a:pt x="4381717" y="3901692"/>
                    <a:pt x="3427474" y="4829770"/>
                    <a:pt x="2744907" y="4967705"/>
                  </a:cubicBezTo>
                  <a:cubicBezTo>
                    <a:pt x="2062340" y="5105640"/>
                    <a:pt x="1016370" y="4620795"/>
                    <a:pt x="567191" y="4161590"/>
                  </a:cubicBezTo>
                  <a:cubicBezTo>
                    <a:pt x="118012" y="3702385"/>
                    <a:pt x="89938" y="2826085"/>
                    <a:pt x="49833" y="2212474"/>
                  </a:cubicBezTo>
                  <a:cubicBezTo>
                    <a:pt x="9728" y="1598863"/>
                    <a:pt x="-126785" y="825936"/>
                    <a:pt x="338591" y="46789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" name="图片 13" descr="C:\Users\wang\Desktop\新建文件夹\微信图片_20190406202407.jpg微信图片_20190406202407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890463" y="176246"/>
              <a:ext cx="3470461" cy="3046945"/>
            </a:xfrm>
            <a:custGeom>
              <a:avLst/>
              <a:gdLst>
                <a:gd name="connsiteX0" fmla="*/ 1679935 w 3470592"/>
                <a:gd name="connsiteY0" fmla="*/ 54 h 3346919"/>
                <a:gd name="connsiteX1" fmla="*/ 3060030 w 3470592"/>
                <a:gd name="connsiteY1" fmla="*/ 556522 h 3346919"/>
                <a:gd name="connsiteX2" fmla="*/ 3434521 w 3470592"/>
                <a:gd name="connsiteY2" fmla="*/ 1863428 h 3346919"/>
                <a:gd name="connsiteX3" fmla="*/ 3225503 w 3470592"/>
                <a:gd name="connsiteY3" fmla="*/ 3033191 h 3346919"/>
                <a:gd name="connsiteX4" fmla="*/ 1413338 w 3470592"/>
                <a:gd name="connsiteY4" fmla="*/ 3303855 h 3346919"/>
                <a:gd name="connsiteX5" fmla="*/ 263799 w 3470592"/>
                <a:gd name="connsiteY5" fmla="*/ 2299969 h 3346919"/>
                <a:gd name="connsiteX6" fmla="*/ 95558 w 3470592"/>
                <a:gd name="connsiteY6" fmla="*/ 1111446 h 3346919"/>
                <a:gd name="connsiteX7" fmla="*/ 1483683 w 3470592"/>
                <a:gd name="connsiteY7" fmla="*/ 16011 h 3346919"/>
                <a:gd name="connsiteX8" fmla="*/ 1679935 w 3470592"/>
                <a:gd name="connsiteY8" fmla="*/ 54 h 33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0592" h="3346919">
                  <a:moveTo>
                    <a:pt x="1679935" y="54"/>
                  </a:moveTo>
                  <a:cubicBezTo>
                    <a:pt x="2160293" y="4529"/>
                    <a:pt x="2775533" y="287107"/>
                    <a:pt x="3060030" y="556522"/>
                  </a:cubicBezTo>
                  <a:cubicBezTo>
                    <a:pt x="3385170" y="864424"/>
                    <a:pt x="3405491" y="1451995"/>
                    <a:pt x="3434521" y="1863428"/>
                  </a:cubicBezTo>
                  <a:cubicBezTo>
                    <a:pt x="3463551" y="2274862"/>
                    <a:pt x="3562367" y="2793120"/>
                    <a:pt x="3225503" y="3033191"/>
                  </a:cubicBezTo>
                  <a:cubicBezTo>
                    <a:pt x="2888639" y="3273262"/>
                    <a:pt x="1906955" y="3426058"/>
                    <a:pt x="1413338" y="3303855"/>
                  </a:cubicBezTo>
                  <a:cubicBezTo>
                    <a:pt x="919720" y="3181651"/>
                    <a:pt x="483430" y="2665370"/>
                    <a:pt x="263799" y="2299969"/>
                  </a:cubicBezTo>
                  <a:cubicBezTo>
                    <a:pt x="44169" y="1934568"/>
                    <a:pt x="-107755" y="1492105"/>
                    <a:pt x="95558" y="1111446"/>
                  </a:cubicBezTo>
                  <a:cubicBezTo>
                    <a:pt x="298872" y="730786"/>
                    <a:pt x="989604" y="108498"/>
                    <a:pt x="1483683" y="16011"/>
                  </a:cubicBezTo>
                  <a:cubicBezTo>
                    <a:pt x="1545443" y="4451"/>
                    <a:pt x="1611313" y="-586"/>
                    <a:pt x="1679935" y="54"/>
                  </a:cubicBezTo>
                  <a:close/>
                </a:path>
              </a:pathLst>
            </a:custGeom>
          </p:spPr>
        </p:pic>
        <p:sp>
          <p:nvSpPr>
            <p:cNvPr id="18" name="任意多边形 17"/>
            <p:cNvSpPr/>
            <p:nvPr/>
          </p:nvSpPr>
          <p:spPr>
            <a:xfrm rot="10800000">
              <a:off x="3890460" y="142516"/>
              <a:ext cx="3470461" cy="3088337"/>
            </a:xfrm>
            <a:custGeom>
              <a:avLst/>
              <a:gdLst>
                <a:gd name="connsiteX0" fmla="*/ 339150 w 4900517"/>
                <a:gd name="connsiteY0" fmla="*/ 554666 h 5083587"/>
                <a:gd name="connsiteX1" fmla="*/ 2853750 w 4900517"/>
                <a:gd name="connsiteY1" fmla="*/ 73403 h 5083587"/>
                <a:gd name="connsiteX2" fmla="*/ 4008781 w 4900517"/>
                <a:gd name="connsiteY2" fmla="*/ 1914234 h 5083587"/>
                <a:gd name="connsiteX3" fmla="*/ 4863023 w 4900517"/>
                <a:gd name="connsiteY3" fmla="*/ 3309897 h 5083587"/>
                <a:gd name="connsiteX4" fmla="*/ 2745466 w 4900517"/>
                <a:gd name="connsiteY4" fmla="*/ 5054476 h 5083587"/>
                <a:gd name="connsiteX5" fmla="*/ 567750 w 4900517"/>
                <a:gd name="connsiteY5" fmla="*/ 4248361 h 5083587"/>
                <a:gd name="connsiteX6" fmla="*/ 50392 w 4900517"/>
                <a:gd name="connsiteY6" fmla="*/ 2299245 h 5083587"/>
                <a:gd name="connsiteX7" fmla="*/ 339150 w 4900517"/>
                <a:gd name="connsiteY7" fmla="*/ 554666 h 5083587"/>
                <a:gd name="connsiteX0-1" fmla="*/ 339150 w 4961100"/>
                <a:gd name="connsiteY0-2" fmla="*/ 536939 h 5065860"/>
                <a:gd name="connsiteX1-3" fmla="*/ 2853750 w 4961100"/>
                <a:gd name="connsiteY1-4" fmla="*/ 55676 h 5065860"/>
                <a:gd name="connsiteX2-5" fmla="*/ 4430729 w 4961100"/>
                <a:gd name="connsiteY2-6" fmla="*/ 1630463 h 5065860"/>
                <a:gd name="connsiteX3-7" fmla="*/ 4863023 w 4961100"/>
                <a:gd name="connsiteY3-8" fmla="*/ 3292170 h 5065860"/>
                <a:gd name="connsiteX4-9" fmla="*/ 2745466 w 4961100"/>
                <a:gd name="connsiteY4-10" fmla="*/ 5036749 h 5065860"/>
                <a:gd name="connsiteX5-11" fmla="*/ 567750 w 4961100"/>
                <a:gd name="connsiteY5-12" fmla="*/ 4230634 h 5065860"/>
                <a:gd name="connsiteX6-13" fmla="*/ 50392 w 4961100"/>
                <a:gd name="connsiteY6-14" fmla="*/ 2281518 h 5065860"/>
                <a:gd name="connsiteX7-15" fmla="*/ 339150 w 4961100"/>
                <a:gd name="connsiteY7-16" fmla="*/ 536939 h 5065860"/>
                <a:gd name="connsiteX0-17" fmla="*/ 339150 w 4794760"/>
                <a:gd name="connsiteY0-18" fmla="*/ 536939 h 5060628"/>
                <a:gd name="connsiteX1-19" fmla="*/ 2853750 w 4794760"/>
                <a:gd name="connsiteY1-20" fmla="*/ 55676 h 5060628"/>
                <a:gd name="connsiteX2-21" fmla="*/ 4430729 w 4794760"/>
                <a:gd name="connsiteY2-22" fmla="*/ 1630463 h 5060628"/>
                <a:gd name="connsiteX3-23" fmla="*/ 4663153 w 4794760"/>
                <a:gd name="connsiteY3-24" fmla="*/ 3403022 h 5060628"/>
                <a:gd name="connsiteX4-25" fmla="*/ 2745466 w 4794760"/>
                <a:gd name="connsiteY4-26" fmla="*/ 5036749 h 5060628"/>
                <a:gd name="connsiteX5-27" fmla="*/ 567750 w 4794760"/>
                <a:gd name="connsiteY5-28" fmla="*/ 4230634 h 5060628"/>
                <a:gd name="connsiteX6-29" fmla="*/ 50392 w 4794760"/>
                <a:gd name="connsiteY6-30" fmla="*/ 2281518 h 5060628"/>
                <a:gd name="connsiteX7-31" fmla="*/ 339150 w 4794760"/>
                <a:gd name="connsiteY7-32" fmla="*/ 536939 h 5060628"/>
                <a:gd name="connsiteX0-33" fmla="*/ 338591 w 4794606"/>
                <a:gd name="connsiteY0-34" fmla="*/ 467895 h 4991584"/>
                <a:gd name="connsiteX1-35" fmla="*/ 2842088 w 4794606"/>
                <a:gd name="connsiteY1-36" fmla="*/ 64228 h 4991584"/>
                <a:gd name="connsiteX2-37" fmla="*/ 4430170 w 4794606"/>
                <a:gd name="connsiteY2-38" fmla="*/ 1561419 h 4991584"/>
                <a:gd name="connsiteX3-39" fmla="*/ 4662594 w 4794606"/>
                <a:gd name="connsiteY3-40" fmla="*/ 3333978 h 4991584"/>
                <a:gd name="connsiteX4-41" fmla="*/ 2744907 w 4794606"/>
                <a:gd name="connsiteY4-42" fmla="*/ 4967705 h 4991584"/>
                <a:gd name="connsiteX5-43" fmla="*/ 567191 w 4794606"/>
                <a:gd name="connsiteY5-44" fmla="*/ 4161590 h 4991584"/>
                <a:gd name="connsiteX6-45" fmla="*/ 49833 w 4794606"/>
                <a:gd name="connsiteY6-46" fmla="*/ 2212474 h 4991584"/>
                <a:gd name="connsiteX7-47" fmla="*/ 338591 w 4794606"/>
                <a:gd name="connsiteY7-48" fmla="*/ 467895 h 49915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4606" h="4991584">
                  <a:moveTo>
                    <a:pt x="338591" y="467895"/>
                  </a:moveTo>
                  <a:cubicBezTo>
                    <a:pt x="803967" y="109854"/>
                    <a:pt x="2160158" y="-118026"/>
                    <a:pt x="2842088" y="64228"/>
                  </a:cubicBezTo>
                  <a:cubicBezTo>
                    <a:pt x="3524018" y="246482"/>
                    <a:pt x="4126752" y="1016461"/>
                    <a:pt x="4430170" y="1561419"/>
                  </a:cubicBezTo>
                  <a:cubicBezTo>
                    <a:pt x="4733588" y="2106377"/>
                    <a:pt x="4943471" y="2766264"/>
                    <a:pt x="4662594" y="3333978"/>
                  </a:cubicBezTo>
                  <a:cubicBezTo>
                    <a:pt x="4381717" y="3901692"/>
                    <a:pt x="3427474" y="4829770"/>
                    <a:pt x="2744907" y="4967705"/>
                  </a:cubicBezTo>
                  <a:cubicBezTo>
                    <a:pt x="2062340" y="5105640"/>
                    <a:pt x="1016370" y="4620795"/>
                    <a:pt x="567191" y="4161590"/>
                  </a:cubicBezTo>
                  <a:cubicBezTo>
                    <a:pt x="118012" y="3702385"/>
                    <a:pt x="89938" y="2826085"/>
                    <a:pt x="49833" y="2212474"/>
                  </a:cubicBezTo>
                  <a:cubicBezTo>
                    <a:pt x="9728" y="1598863"/>
                    <a:pt x="-126785" y="825936"/>
                    <a:pt x="338591" y="467895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563348" y="1433521"/>
              <a:ext cx="2437361" cy="808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Franklin Gothic Demi Cond" panose="020B0706030402020204" charset="0"/>
                </a:rPr>
                <a:t>Part </a:t>
              </a:r>
              <a:r>
                <a:rPr lang="en-US" altLang="zh-CN" sz="4400" dirty="0" smtClean="0">
                  <a:solidFill>
                    <a:schemeClr val="bg1"/>
                  </a:solidFill>
                  <a:latin typeface="Franklin Gothic Demi Cond" panose="020B0706030402020204" charset="0"/>
                </a:rPr>
                <a:t>Three</a:t>
              </a:r>
              <a:endParaRPr lang="en-US" altLang="zh-CN" sz="4000" dirty="0">
                <a:solidFill>
                  <a:schemeClr val="bg1"/>
                </a:solidFill>
                <a:latin typeface="Franklin Gothic Demi Cond" panose="020B07060304020202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540250" y="4291965"/>
            <a:ext cx="3082290" cy="7886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/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 目 展 示   </a:t>
            </a:r>
            <a:endParaRPr lang="zh-CN" altLang="en-US" sz="4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10205" y="5080635"/>
            <a:ext cx="8700135" cy="546735"/>
          </a:xfrm>
          <a:prstGeom prst="rect">
            <a:avLst/>
          </a:prstGeom>
          <a:noFill/>
        </p:spPr>
        <p:txBody>
          <a:bodyPr wrap="none" rtlCol="0">
            <a:normAutofit/>
          </a:bodyPr>
          <a:p>
            <a:pPr algn="l"/>
            <a:r>
              <a:rPr lang="zh-CN" altLang="en-US" sz="2400" b="1" spc="15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产品功能、创新点、特色、技术路线、市场运营</a:t>
            </a:r>
            <a:endParaRPr lang="zh-CN" altLang="en-US" sz="2400" b="1" spc="150" dirty="0" smtClean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 rot="11271601">
            <a:off x="-336175" y="5753197"/>
            <a:ext cx="2543825" cy="1580766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  <a:gd name="connsiteX0-49" fmla="*/ 1393346 w 4787470"/>
              <a:gd name="connsiteY0-50" fmla="*/ 1387196 h 4927593"/>
              <a:gd name="connsiteX1-51" fmla="*/ 2834952 w 4787470"/>
              <a:gd name="connsiteY1-52" fmla="*/ 237 h 4927593"/>
              <a:gd name="connsiteX2-53" fmla="*/ 4423034 w 4787470"/>
              <a:gd name="connsiteY2-54" fmla="*/ 1497428 h 4927593"/>
              <a:gd name="connsiteX3-55" fmla="*/ 4655458 w 4787470"/>
              <a:gd name="connsiteY3-56" fmla="*/ 3269987 h 4927593"/>
              <a:gd name="connsiteX4-57" fmla="*/ 2737771 w 4787470"/>
              <a:gd name="connsiteY4-58" fmla="*/ 4903714 h 4927593"/>
              <a:gd name="connsiteX5-59" fmla="*/ 560055 w 4787470"/>
              <a:gd name="connsiteY5-60" fmla="*/ 4097599 h 4927593"/>
              <a:gd name="connsiteX6-61" fmla="*/ 42697 w 4787470"/>
              <a:gd name="connsiteY6-62" fmla="*/ 2148483 h 4927593"/>
              <a:gd name="connsiteX7-63" fmla="*/ 1393346 w 4787470"/>
              <a:gd name="connsiteY7-64" fmla="*/ 1387196 h 4927593"/>
              <a:gd name="connsiteX0-65" fmla="*/ 1393346 w 4787470"/>
              <a:gd name="connsiteY0-66" fmla="*/ 1387287 h 4927684"/>
              <a:gd name="connsiteX1-67" fmla="*/ 2834952 w 4787470"/>
              <a:gd name="connsiteY1-68" fmla="*/ 328 h 4927684"/>
              <a:gd name="connsiteX2-69" fmla="*/ 4423034 w 4787470"/>
              <a:gd name="connsiteY2-70" fmla="*/ 1497519 h 4927684"/>
              <a:gd name="connsiteX3-71" fmla="*/ 4655458 w 4787470"/>
              <a:gd name="connsiteY3-72" fmla="*/ 3270078 h 4927684"/>
              <a:gd name="connsiteX4-73" fmla="*/ 2737771 w 4787470"/>
              <a:gd name="connsiteY4-74" fmla="*/ 4903805 h 4927684"/>
              <a:gd name="connsiteX5-75" fmla="*/ 560055 w 4787470"/>
              <a:gd name="connsiteY5-76" fmla="*/ 4097690 h 4927684"/>
              <a:gd name="connsiteX6-77" fmla="*/ 42697 w 4787470"/>
              <a:gd name="connsiteY6-78" fmla="*/ 2148574 h 4927684"/>
              <a:gd name="connsiteX7-79" fmla="*/ 1393346 w 4787470"/>
              <a:gd name="connsiteY7-80" fmla="*/ 1387287 h 4927684"/>
              <a:gd name="connsiteX0-81" fmla="*/ 1726154 w 5120278"/>
              <a:gd name="connsiteY0-82" fmla="*/ 1387220 h 4927617"/>
              <a:gd name="connsiteX1-83" fmla="*/ 3167760 w 5120278"/>
              <a:gd name="connsiteY1-84" fmla="*/ 261 h 4927617"/>
              <a:gd name="connsiteX2-85" fmla="*/ 4755842 w 5120278"/>
              <a:gd name="connsiteY2-86" fmla="*/ 1497452 h 4927617"/>
              <a:gd name="connsiteX3-87" fmla="*/ 4988266 w 5120278"/>
              <a:gd name="connsiteY3-88" fmla="*/ 3270011 h 4927617"/>
              <a:gd name="connsiteX4-89" fmla="*/ 3070579 w 5120278"/>
              <a:gd name="connsiteY4-90" fmla="*/ 4903738 h 4927617"/>
              <a:gd name="connsiteX5-91" fmla="*/ 892863 w 5120278"/>
              <a:gd name="connsiteY5-92" fmla="*/ 4097623 h 4927617"/>
              <a:gd name="connsiteX6-93" fmla="*/ 21538 w 5120278"/>
              <a:gd name="connsiteY6-94" fmla="*/ 2726913 h 4927617"/>
              <a:gd name="connsiteX7-95" fmla="*/ 1726154 w 5120278"/>
              <a:gd name="connsiteY7-96" fmla="*/ 1387220 h 4927617"/>
              <a:gd name="connsiteX0-97" fmla="*/ 1897114 w 5291238"/>
              <a:gd name="connsiteY0-98" fmla="*/ 1387220 h 4927617"/>
              <a:gd name="connsiteX1-99" fmla="*/ 3338720 w 5291238"/>
              <a:gd name="connsiteY1-100" fmla="*/ 261 h 4927617"/>
              <a:gd name="connsiteX2-101" fmla="*/ 4926802 w 5291238"/>
              <a:gd name="connsiteY2-102" fmla="*/ 1497452 h 4927617"/>
              <a:gd name="connsiteX3-103" fmla="*/ 5159226 w 5291238"/>
              <a:gd name="connsiteY3-104" fmla="*/ 3270011 h 4927617"/>
              <a:gd name="connsiteX4-105" fmla="*/ 3241539 w 5291238"/>
              <a:gd name="connsiteY4-106" fmla="*/ 4903738 h 4927617"/>
              <a:gd name="connsiteX5-107" fmla="*/ 1063823 w 5291238"/>
              <a:gd name="connsiteY5-108" fmla="*/ 4097623 h 4927617"/>
              <a:gd name="connsiteX6-109" fmla="*/ 192498 w 5291238"/>
              <a:gd name="connsiteY6-110" fmla="*/ 2726913 h 4927617"/>
              <a:gd name="connsiteX7-111" fmla="*/ 1897114 w 5291238"/>
              <a:gd name="connsiteY7-112" fmla="*/ 1387220 h 4927617"/>
              <a:gd name="connsiteX0-113" fmla="*/ 1734753 w 5128877"/>
              <a:gd name="connsiteY0-114" fmla="*/ 1387220 h 4927617"/>
              <a:gd name="connsiteX1-115" fmla="*/ 3176359 w 5128877"/>
              <a:gd name="connsiteY1-116" fmla="*/ 261 h 4927617"/>
              <a:gd name="connsiteX2-117" fmla="*/ 4764441 w 5128877"/>
              <a:gd name="connsiteY2-118" fmla="*/ 1497452 h 4927617"/>
              <a:gd name="connsiteX3-119" fmla="*/ 4996865 w 5128877"/>
              <a:gd name="connsiteY3-120" fmla="*/ 3270011 h 4927617"/>
              <a:gd name="connsiteX4-121" fmla="*/ 3079178 w 5128877"/>
              <a:gd name="connsiteY4-122" fmla="*/ 4903738 h 4927617"/>
              <a:gd name="connsiteX5-123" fmla="*/ 901462 w 5128877"/>
              <a:gd name="connsiteY5-124" fmla="*/ 4097623 h 4927617"/>
              <a:gd name="connsiteX6-125" fmla="*/ 30137 w 5128877"/>
              <a:gd name="connsiteY6-126" fmla="*/ 2726913 h 4927617"/>
              <a:gd name="connsiteX7-127" fmla="*/ 1734753 w 5128877"/>
              <a:gd name="connsiteY7-128" fmla="*/ 1387220 h 4927617"/>
              <a:gd name="connsiteX0-129" fmla="*/ 1734753 w 5128877"/>
              <a:gd name="connsiteY0-130" fmla="*/ 1401714 h 4942111"/>
              <a:gd name="connsiteX1-131" fmla="*/ 3176359 w 5128877"/>
              <a:gd name="connsiteY1-132" fmla="*/ 14755 h 4942111"/>
              <a:gd name="connsiteX2-133" fmla="*/ 4764441 w 5128877"/>
              <a:gd name="connsiteY2-134" fmla="*/ 1511946 h 4942111"/>
              <a:gd name="connsiteX3-135" fmla="*/ 4996865 w 5128877"/>
              <a:gd name="connsiteY3-136" fmla="*/ 3284505 h 4942111"/>
              <a:gd name="connsiteX4-137" fmla="*/ 3079178 w 5128877"/>
              <a:gd name="connsiteY4-138" fmla="*/ 4918232 h 4942111"/>
              <a:gd name="connsiteX5-139" fmla="*/ 901462 w 5128877"/>
              <a:gd name="connsiteY5-140" fmla="*/ 4112117 h 4942111"/>
              <a:gd name="connsiteX6-141" fmla="*/ 30137 w 5128877"/>
              <a:gd name="connsiteY6-142" fmla="*/ 2741407 h 4942111"/>
              <a:gd name="connsiteX7-143" fmla="*/ 1734753 w 5128877"/>
              <a:gd name="connsiteY7-144" fmla="*/ 1401714 h 49421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128877" h="4942111">
                <a:moveTo>
                  <a:pt x="1734753" y="1401714"/>
                </a:moveTo>
                <a:cubicBezTo>
                  <a:pt x="2259123" y="947272"/>
                  <a:pt x="2510518" y="169908"/>
                  <a:pt x="3176359" y="14755"/>
                </a:cubicBezTo>
                <a:cubicBezTo>
                  <a:pt x="3842200" y="-140398"/>
                  <a:pt x="4461023" y="966988"/>
                  <a:pt x="4764441" y="1511946"/>
                </a:cubicBezTo>
                <a:cubicBezTo>
                  <a:pt x="5067859" y="2056904"/>
                  <a:pt x="5277742" y="2716791"/>
                  <a:pt x="4996865" y="3284505"/>
                </a:cubicBezTo>
                <a:cubicBezTo>
                  <a:pt x="4715988" y="3852219"/>
                  <a:pt x="3761745" y="4780297"/>
                  <a:pt x="3079178" y="4918232"/>
                </a:cubicBezTo>
                <a:cubicBezTo>
                  <a:pt x="2396611" y="5056167"/>
                  <a:pt x="1350641" y="4571322"/>
                  <a:pt x="901462" y="4112117"/>
                </a:cubicBezTo>
                <a:cubicBezTo>
                  <a:pt x="452283" y="3652912"/>
                  <a:pt x="-140925" y="3771542"/>
                  <a:pt x="30137" y="2741407"/>
                </a:cubicBezTo>
                <a:cubicBezTo>
                  <a:pt x="201199" y="1711272"/>
                  <a:pt x="1210383" y="1856156"/>
                  <a:pt x="1734753" y="14017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任意多边形 22"/>
          <p:cNvSpPr/>
          <p:nvPr/>
        </p:nvSpPr>
        <p:spPr>
          <a:xfrm rot="11271601">
            <a:off x="9742605" y="-391431"/>
            <a:ext cx="2543825" cy="1580766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  <a:gd name="connsiteX0-49" fmla="*/ 1393346 w 4787470"/>
              <a:gd name="connsiteY0-50" fmla="*/ 1387196 h 4927593"/>
              <a:gd name="connsiteX1-51" fmla="*/ 2834952 w 4787470"/>
              <a:gd name="connsiteY1-52" fmla="*/ 237 h 4927593"/>
              <a:gd name="connsiteX2-53" fmla="*/ 4423034 w 4787470"/>
              <a:gd name="connsiteY2-54" fmla="*/ 1497428 h 4927593"/>
              <a:gd name="connsiteX3-55" fmla="*/ 4655458 w 4787470"/>
              <a:gd name="connsiteY3-56" fmla="*/ 3269987 h 4927593"/>
              <a:gd name="connsiteX4-57" fmla="*/ 2737771 w 4787470"/>
              <a:gd name="connsiteY4-58" fmla="*/ 4903714 h 4927593"/>
              <a:gd name="connsiteX5-59" fmla="*/ 560055 w 4787470"/>
              <a:gd name="connsiteY5-60" fmla="*/ 4097599 h 4927593"/>
              <a:gd name="connsiteX6-61" fmla="*/ 42697 w 4787470"/>
              <a:gd name="connsiteY6-62" fmla="*/ 2148483 h 4927593"/>
              <a:gd name="connsiteX7-63" fmla="*/ 1393346 w 4787470"/>
              <a:gd name="connsiteY7-64" fmla="*/ 1387196 h 4927593"/>
              <a:gd name="connsiteX0-65" fmla="*/ 1393346 w 4787470"/>
              <a:gd name="connsiteY0-66" fmla="*/ 1387287 h 4927684"/>
              <a:gd name="connsiteX1-67" fmla="*/ 2834952 w 4787470"/>
              <a:gd name="connsiteY1-68" fmla="*/ 328 h 4927684"/>
              <a:gd name="connsiteX2-69" fmla="*/ 4423034 w 4787470"/>
              <a:gd name="connsiteY2-70" fmla="*/ 1497519 h 4927684"/>
              <a:gd name="connsiteX3-71" fmla="*/ 4655458 w 4787470"/>
              <a:gd name="connsiteY3-72" fmla="*/ 3270078 h 4927684"/>
              <a:gd name="connsiteX4-73" fmla="*/ 2737771 w 4787470"/>
              <a:gd name="connsiteY4-74" fmla="*/ 4903805 h 4927684"/>
              <a:gd name="connsiteX5-75" fmla="*/ 560055 w 4787470"/>
              <a:gd name="connsiteY5-76" fmla="*/ 4097690 h 4927684"/>
              <a:gd name="connsiteX6-77" fmla="*/ 42697 w 4787470"/>
              <a:gd name="connsiteY6-78" fmla="*/ 2148574 h 4927684"/>
              <a:gd name="connsiteX7-79" fmla="*/ 1393346 w 4787470"/>
              <a:gd name="connsiteY7-80" fmla="*/ 1387287 h 4927684"/>
              <a:gd name="connsiteX0-81" fmla="*/ 1726154 w 5120278"/>
              <a:gd name="connsiteY0-82" fmla="*/ 1387220 h 4927617"/>
              <a:gd name="connsiteX1-83" fmla="*/ 3167760 w 5120278"/>
              <a:gd name="connsiteY1-84" fmla="*/ 261 h 4927617"/>
              <a:gd name="connsiteX2-85" fmla="*/ 4755842 w 5120278"/>
              <a:gd name="connsiteY2-86" fmla="*/ 1497452 h 4927617"/>
              <a:gd name="connsiteX3-87" fmla="*/ 4988266 w 5120278"/>
              <a:gd name="connsiteY3-88" fmla="*/ 3270011 h 4927617"/>
              <a:gd name="connsiteX4-89" fmla="*/ 3070579 w 5120278"/>
              <a:gd name="connsiteY4-90" fmla="*/ 4903738 h 4927617"/>
              <a:gd name="connsiteX5-91" fmla="*/ 892863 w 5120278"/>
              <a:gd name="connsiteY5-92" fmla="*/ 4097623 h 4927617"/>
              <a:gd name="connsiteX6-93" fmla="*/ 21538 w 5120278"/>
              <a:gd name="connsiteY6-94" fmla="*/ 2726913 h 4927617"/>
              <a:gd name="connsiteX7-95" fmla="*/ 1726154 w 5120278"/>
              <a:gd name="connsiteY7-96" fmla="*/ 1387220 h 4927617"/>
              <a:gd name="connsiteX0-97" fmla="*/ 1897114 w 5291238"/>
              <a:gd name="connsiteY0-98" fmla="*/ 1387220 h 4927617"/>
              <a:gd name="connsiteX1-99" fmla="*/ 3338720 w 5291238"/>
              <a:gd name="connsiteY1-100" fmla="*/ 261 h 4927617"/>
              <a:gd name="connsiteX2-101" fmla="*/ 4926802 w 5291238"/>
              <a:gd name="connsiteY2-102" fmla="*/ 1497452 h 4927617"/>
              <a:gd name="connsiteX3-103" fmla="*/ 5159226 w 5291238"/>
              <a:gd name="connsiteY3-104" fmla="*/ 3270011 h 4927617"/>
              <a:gd name="connsiteX4-105" fmla="*/ 3241539 w 5291238"/>
              <a:gd name="connsiteY4-106" fmla="*/ 4903738 h 4927617"/>
              <a:gd name="connsiteX5-107" fmla="*/ 1063823 w 5291238"/>
              <a:gd name="connsiteY5-108" fmla="*/ 4097623 h 4927617"/>
              <a:gd name="connsiteX6-109" fmla="*/ 192498 w 5291238"/>
              <a:gd name="connsiteY6-110" fmla="*/ 2726913 h 4927617"/>
              <a:gd name="connsiteX7-111" fmla="*/ 1897114 w 5291238"/>
              <a:gd name="connsiteY7-112" fmla="*/ 1387220 h 4927617"/>
              <a:gd name="connsiteX0-113" fmla="*/ 1734753 w 5128877"/>
              <a:gd name="connsiteY0-114" fmla="*/ 1387220 h 4927617"/>
              <a:gd name="connsiteX1-115" fmla="*/ 3176359 w 5128877"/>
              <a:gd name="connsiteY1-116" fmla="*/ 261 h 4927617"/>
              <a:gd name="connsiteX2-117" fmla="*/ 4764441 w 5128877"/>
              <a:gd name="connsiteY2-118" fmla="*/ 1497452 h 4927617"/>
              <a:gd name="connsiteX3-119" fmla="*/ 4996865 w 5128877"/>
              <a:gd name="connsiteY3-120" fmla="*/ 3270011 h 4927617"/>
              <a:gd name="connsiteX4-121" fmla="*/ 3079178 w 5128877"/>
              <a:gd name="connsiteY4-122" fmla="*/ 4903738 h 4927617"/>
              <a:gd name="connsiteX5-123" fmla="*/ 901462 w 5128877"/>
              <a:gd name="connsiteY5-124" fmla="*/ 4097623 h 4927617"/>
              <a:gd name="connsiteX6-125" fmla="*/ 30137 w 5128877"/>
              <a:gd name="connsiteY6-126" fmla="*/ 2726913 h 4927617"/>
              <a:gd name="connsiteX7-127" fmla="*/ 1734753 w 5128877"/>
              <a:gd name="connsiteY7-128" fmla="*/ 1387220 h 4927617"/>
              <a:gd name="connsiteX0-129" fmla="*/ 1734753 w 5128877"/>
              <a:gd name="connsiteY0-130" fmla="*/ 1401714 h 4942111"/>
              <a:gd name="connsiteX1-131" fmla="*/ 3176359 w 5128877"/>
              <a:gd name="connsiteY1-132" fmla="*/ 14755 h 4942111"/>
              <a:gd name="connsiteX2-133" fmla="*/ 4764441 w 5128877"/>
              <a:gd name="connsiteY2-134" fmla="*/ 1511946 h 4942111"/>
              <a:gd name="connsiteX3-135" fmla="*/ 4996865 w 5128877"/>
              <a:gd name="connsiteY3-136" fmla="*/ 3284505 h 4942111"/>
              <a:gd name="connsiteX4-137" fmla="*/ 3079178 w 5128877"/>
              <a:gd name="connsiteY4-138" fmla="*/ 4918232 h 4942111"/>
              <a:gd name="connsiteX5-139" fmla="*/ 901462 w 5128877"/>
              <a:gd name="connsiteY5-140" fmla="*/ 4112117 h 4942111"/>
              <a:gd name="connsiteX6-141" fmla="*/ 30137 w 5128877"/>
              <a:gd name="connsiteY6-142" fmla="*/ 2741407 h 4942111"/>
              <a:gd name="connsiteX7-143" fmla="*/ 1734753 w 5128877"/>
              <a:gd name="connsiteY7-144" fmla="*/ 1401714 h 49421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128877" h="4942111">
                <a:moveTo>
                  <a:pt x="1734753" y="1401714"/>
                </a:moveTo>
                <a:cubicBezTo>
                  <a:pt x="2259123" y="947272"/>
                  <a:pt x="2510518" y="169908"/>
                  <a:pt x="3176359" y="14755"/>
                </a:cubicBezTo>
                <a:cubicBezTo>
                  <a:pt x="3842200" y="-140398"/>
                  <a:pt x="4461023" y="966988"/>
                  <a:pt x="4764441" y="1511946"/>
                </a:cubicBezTo>
                <a:cubicBezTo>
                  <a:pt x="5067859" y="2056904"/>
                  <a:pt x="5277742" y="2716791"/>
                  <a:pt x="4996865" y="3284505"/>
                </a:cubicBezTo>
                <a:cubicBezTo>
                  <a:pt x="4715988" y="3852219"/>
                  <a:pt x="3761745" y="4780297"/>
                  <a:pt x="3079178" y="4918232"/>
                </a:cubicBezTo>
                <a:cubicBezTo>
                  <a:pt x="2396611" y="5056167"/>
                  <a:pt x="1350641" y="4571322"/>
                  <a:pt x="901462" y="4112117"/>
                </a:cubicBezTo>
                <a:cubicBezTo>
                  <a:pt x="452283" y="3652912"/>
                  <a:pt x="-140925" y="3771542"/>
                  <a:pt x="30137" y="2741407"/>
                </a:cubicBezTo>
                <a:cubicBezTo>
                  <a:pt x="201199" y="1711272"/>
                  <a:pt x="1210383" y="1856156"/>
                  <a:pt x="1734753" y="14017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 21"/>
          <p:cNvSpPr/>
          <p:nvPr/>
        </p:nvSpPr>
        <p:spPr>
          <a:xfrm rot="11271601">
            <a:off x="10301851" y="5849945"/>
            <a:ext cx="2543825" cy="1580766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  <a:gd name="connsiteX0-49" fmla="*/ 1393346 w 4787470"/>
              <a:gd name="connsiteY0-50" fmla="*/ 1387196 h 4927593"/>
              <a:gd name="connsiteX1-51" fmla="*/ 2834952 w 4787470"/>
              <a:gd name="connsiteY1-52" fmla="*/ 237 h 4927593"/>
              <a:gd name="connsiteX2-53" fmla="*/ 4423034 w 4787470"/>
              <a:gd name="connsiteY2-54" fmla="*/ 1497428 h 4927593"/>
              <a:gd name="connsiteX3-55" fmla="*/ 4655458 w 4787470"/>
              <a:gd name="connsiteY3-56" fmla="*/ 3269987 h 4927593"/>
              <a:gd name="connsiteX4-57" fmla="*/ 2737771 w 4787470"/>
              <a:gd name="connsiteY4-58" fmla="*/ 4903714 h 4927593"/>
              <a:gd name="connsiteX5-59" fmla="*/ 560055 w 4787470"/>
              <a:gd name="connsiteY5-60" fmla="*/ 4097599 h 4927593"/>
              <a:gd name="connsiteX6-61" fmla="*/ 42697 w 4787470"/>
              <a:gd name="connsiteY6-62" fmla="*/ 2148483 h 4927593"/>
              <a:gd name="connsiteX7-63" fmla="*/ 1393346 w 4787470"/>
              <a:gd name="connsiteY7-64" fmla="*/ 1387196 h 4927593"/>
              <a:gd name="connsiteX0-65" fmla="*/ 1393346 w 4787470"/>
              <a:gd name="connsiteY0-66" fmla="*/ 1387287 h 4927684"/>
              <a:gd name="connsiteX1-67" fmla="*/ 2834952 w 4787470"/>
              <a:gd name="connsiteY1-68" fmla="*/ 328 h 4927684"/>
              <a:gd name="connsiteX2-69" fmla="*/ 4423034 w 4787470"/>
              <a:gd name="connsiteY2-70" fmla="*/ 1497519 h 4927684"/>
              <a:gd name="connsiteX3-71" fmla="*/ 4655458 w 4787470"/>
              <a:gd name="connsiteY3-72" fmla="*/ 3270078 h 4927684"/>
              <a:gd name="connsiteX4-73" fmla="*/ 2737771 w 4787470"/>
              <a:gd name="connsiteY4-74" fmla="*/ 4903805 h 4927684"/>
              <a:gd name="connsiteX5-75" fmla="*/ 560055 w 4787470"/>
              <a:gd name="connsiteY5-76" fmla="*/ 4097690 h 4927684"/>
              <a:gd name="connsiteX6-77" fmla="*/ 42697 w 4787470"/>
              <a:gd name="connsiteY6-78" fmla="*/ 2148574 h 4927684"/>
              <a:gd name="connsiteX7-79" fmla="*/ 1393346 w 4787470"/>
              <a:gd name="connsiteY7-80" fmla="*/ 1387287 h 4927684"/>
              <a:gd name="connsiteX0-81" fmla="*/ 1726154 w 5120278"/>
              <a:gd name="connsiteY0-82" fmla="*/ 1387220 h 4927617"/>
              <a:gd name="connsiteX1-83" fmla="*/ 3167760 w 5120278"/>
              <a:gd name="connsiteY1-84" fmla="*/ 261 h 4927617"/>
              <a:gd name="connsiteX2-85" fmla="*/ 4755842 w 5120278"/>
              <a:gd name="connsiteY2-86" fmla="*/ 1497452 h 4927617"/>
              <a:gd name="connsiteX3-87" fmla="*/ 4988266 w 5120278"/>
              <a:gd name="connsiteY3-88" fmla="*/ 3270011 h 4927617"/>
              <a:gd name="connsiteX4-89" fmla="*/ 3070579 w 5120278"/>
              <a:gd name="connsiteY4-90" fmla="*/ 4903738 h 4927617"/>
              <a:gd name="connsiteX5-91" fmla="*/ 892863 w 5120278"/>
              <a:gd name="connsiteY5-92" fmla="*/ 4097623 h 4927617"/>
              <a:gd name="connsiteX6-93" fmla="*/ 21538 w 5120278"/>
              <a:gd name="connsiteY6-94" fmla="*/ 2726913 h 4927617"/>
              <a:gd name="connsiteX7-95" fmla="*/ 1726154 w 5120278"/>
              <a:gd name="connsiteY7-96" fmla="*/ 1387220 h 4927617"/>
              <a:gd name="connsiteX0-97" fmla="*/ 1897114 w 5291238"/>
              <a:gd name="connsiteY0-98" fmla="*/ 1387220 h 4927617"/>
              <a:gd name="connsiteX1-99" fmla="*/ 3338720 w 5291238"/>
              <a:gd name="connsiteY1-100" fmla="*/ 261 h 4927617"/>
              <a:gd name="connsiteX2-101" fmla="*/ 4926802 w 5291238"/>
              <a:gd name="connsiteY2-102" fmla="*/ 1497452 h 4927617"/>
              <a:gd name="connsiteX3-103" fmla="*/ 5159226 w 5291238"/>
              <a:gd name="connsiteY3-104" fmla="*/ 3270011 h 4927617"/>
              <a:gd name="connsiteX4-105" fmla="*/ 3241539 w 5291238"/>
              <a:gd name="connsiteY4-106" fmla="*/ 4903738 h 4927617"/>
              <a:gd name="connsiteX5-107" fmla="*/ 1063823 w 5291238"/>
              <a:gd name="connsiteY5-108" fmla="*/ 4097623 h 4927617"/>
              <a:gd name="connsiteX6-109" fmla="*/ 192498 w 5291238"/>
              <a:gd name="connsiteY6-110" fmla="*/ 2726913 h 4927617"/>
              <a:gd name="connsiteX7-111" fmla="*/ 1897114 w 5291238"/>
              <a:gd name="connsiteY7-112" fmla="*/ 1387220 h 4927617"/>
              <a:gd name="connsiteX0-113" fmla="*/ 1734753 w 5128877"/>
              <a:gd name="connsiteY0-114" fmla="*/ 1387220 h 4927617"/>
              <a:gd name="connsiteX1-115" fmla="*/ 3176359 w 5128877"/>
              <a:gd name="connsiteY1-116" fmla="*/ 261 h 4927617"/>
              <a:gd name="connsiteX2-117" fmla="*/ 4764441 w 5128877"/>
              <a:gd name="connsiteY2-118" fmla="*/ 1497452 h 4927617"/>
              <a:gd name="connsiteX3-119" fmla="*/ 4996865 w 5128877"/>
              <a:gd name="connsiteY3-120" fmla="*/ 3270011 h 4927617"/>
              <a:gd name="connsiteX4-121" fmla="*/ 3079178 w 5128877"/>
              <a:gd name="connsiteY4-122" fmla="*/ 4903738 h 4927617"/>
              <a:gd name="connsiteX5-123" fmla="*/ 901462 w 5128877"/>
              <a:gd name="connsiteY5-124" fmla="*/ 4097623 h 4927617"/>
              <a:gd name="connsiteX6-125" fmla="*/ 30137 w 5128877"/>
              <a:gd name="connsiteY6-126" fmla="*/ 2726913 h 4927617"/>
              <a:gd name="connsiteX7-127" fmla="*/ 1734753 w 5128877"/>
              <a:gd name="connsiteY7-128" fmla="*/ 1387220 h 4927617"/>
              <a:gd name="connsiteX0-129" fmla="*/ 1734753 w 5128877"/>
              <a:gd name="connsiteY0-130" fmla="*/ 1401714 h 4942111"/>
              <a:gd name="connsiteX1-131" fmla="*/ 3176359 w 5128877"/>
              <a:gd name="connsiteY1-132" fmla="*/ 14755 h 4942111"/>
              <a:gd name="connsiteX2-133" fmla="*/ 4764441 w 5128877"/>
              <a:gd name="connsiteY2-134" fmla="*/ 1511946 h 4942111"/>
              <a:gd name="connsiteX3-135" fmla="*/ 4996865 w 5128877"/>
              <a:gd name="connsiteY3-136" fmla="*/ 3284505 h 4942111"/>
              <a:gd name="connsiteX4-137" fmla="*/ 3079178 w 5128877"/>
              <a:gd name="connsiteY4-138" fmla="*/ 4918232 h 4942111"/>
              <a:gd name="connsiteX5-139" fmla="*/ 901462 w 5128877"/>
              <a:gd name="connsiteY5-140" fmla="*/ 4112117 h 4942111"/>
              <a:gd name="connsiteX6-141" fmla="*/ 30137 w 5128877"/>
              <a:gd name="connsiteY6-142" fmla="*/ 2741407 h 4942111"/>
              <a:gd name="connsiteX7-143" fmla="*/ 1734753 w 5128877"/>
              <a:gd name="connsiteY7-144" fmla="*/ 1401714 h 49421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128877" h="4942111">
                <a:moveTo>
                  <a:pt x="1734753" y="1401714"/>
                </a:moveTo>
                <a:cubicBezTo>
                  <a:pt x="2259123" y="947272"/>
                  <a:pt x="2510518" y="169908"/>
                  <a:pt x="3176359" y="14755"/>
                </a:cubicBezTo>
                <a:cubicBezTo>
                  <a:pt x="3842200" y="-140398"/>
                  <a:pt x="4461023" y="966988"/>
                  <a:pt x="4764441" y="1511946"/>
                </a:cubicBezTo>
                <a:cubicBezTo>
                  <a:pt x="5067859" y="2056904"/>
                  <a:pt x="5277742" y="2716791"/>
                  <a:pt x="4996865" y="3284505"/>
                </a:cubicBezTo>
                <a:cubicBezTo>
                  <a:pt x="4715988" y="3852219"/>
                  <a:pt x="3761745" y="4780297"/>
                  <a:pt x="3079178" y="4918232"/>
                </a:cubicBezTo>
                <a:cubicBezTo>
                  <a:pt x="2396611" y="5056167"/>
                  <a:pt x="1350641" y="4571322"/>
                  <a:pt x="901462" y="4112117"/>
                </a:cubicBezTo>
                <a:cubicBezTo>
                  <a:pt x="452283" y="3652912"/>
                  <a:pt x="-140925" y="3771542"/>
                  <a:pt x="30137" y="2741407"/>
                </a:cubicBezTo>
                <a:cubicBezTo>
                  <a:pt x="201199" y="1711272"/>
                  <a:pt x="1210383" y="1856156"/>
                  <a:pt x="1734753" y="14017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Shape 2600"/>
          <p:cNvSpPr/>
          <p:nvPr/>
        </p:nvSpPr>
        <p:spPr>
          <a:xfrm>
            <a:off x="3361539" y="1193216"/>
            <a:ext cx="436043" cy="436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cxnSp>
        <p:nvCxnSpPr>
          <p:cNvPr id="20" name="直接连接符 19"/>
          <p:cNvCxnSpPr/>
          <p:nvPr/>
        </p:nvCxnSpPr>
        <p:spPr>
          <a:xfrm>
            <a:off x="749935" y="1832610"/>
            <a:ext cx="4199890" cy="184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49935" y="1957070"/>
            <a:ext cx="796353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</a:t>
            </a:r>
            <a:r>
              <a:rPr lang="zh-CN" altLang="en-US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</a:t>
            </a:r>
            <a:r>
              <a:rPr lang="zh-CN" altLang="en-US" sz="2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Spring Boot、MySQL、Vue、Scrapy、Java、Python、HTML5+Css3+JQuery</a:t>
            </a:r>
            <a:r>
              <a:rPr lang="zh-CN" altLang="en-US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多方面技术制作出一个便利店选址网页，根据客户的需求选择出最佳地址。客户可根据页面不同的选址要素择中选优，获得最佳店址信息。</a:t>
            </a:r>
            <a:endParaRPr lang="zh-CN" altLang="en-US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9935" y="1178560"/>
            <a:ext cx="2611755" cy="45085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ctr"/>
            <a:r>
              <a:rPr lang="zh-CN" altLang="en-US" sz="2800" b="1" spc="15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产品功能</a:t>
            </a:r>
            <a:endParaRPr lang="zh-CN" altLang="en-US" sz="2800" b="1" spc="15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2" grpId="0" bldLvl="0" animBg="1"/>
      <p:bldP spid="21" grpId="0" bldLvl="0" animBg="1"/>
      <p:bldP spid="48" grpId="0" bldLvl="0" animBg="1"/>
      <p:bldP spid="3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076960" y="161290"/>
            <a:ext cx="3147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spc="15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技术路线</a:t>
            </a:r>
            <a:endParaRPr lang="zh-CN" altLang="en-US" sz="3600" b="1" spc="15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53443" y="161283"/>
            <a:ext cx="634445" cy="634445"/>
            <a:chOff x="5458387" y="-512785"/>
            <a:chExt cx="634445" cy="634445"/>
          </a:xfrm>
          <a:solidFill>
            <a:srgbClr val="FFC000"/>
          </a:solidFill>
        </p:grpSpPr>
        <p:sp>
          <p:nvSpPr>
            <p:cNvPr id="3" name="椭圆 2"/>
            <p:cNvSpPr/>
            <p:nvPr/>
          </p:nvSpPr>
          <p:spPr>
            <a:xfrm>
              <a:off x="5458387" y="-512785"/>
              <a:ext cx="634445" cy="6344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553063" y="-465194"/>
              <a:ext cx="445092" cy="52444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4195" y="777875"/>
            <a:ext cx="4481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r>
              <a:rPr lang="en-US" altLang="zh-CN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-H5</a:t>
            </a:r>
            <a:r>
              <a:rPr lang="zh-CN" altLang="en-US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40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810635" y="1741805"/>
            <a:ext cx="2092960" cy="76263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Html5/Css</a:t>
            </a:r>
            <a:endParaRPr lang="en-US" altLang="zh-CN"/>
          </a:p>
        </p:txBody>
      </p:sp>
      <p:sp>
        <p:nvSpPr>
          <p:cNvPr id="19" name="圆角矩形 18"/>
          <p:cNvSpPr/>
          <p:nvPr/>
        </p:nvSpPr>
        <p:spPr>
          <a:xfrm>
            <a:off x="6463665" y="1741805"/>
            <a:ext cx="2092960" cy="76263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JavaScript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5100955" y="3915410"/>
            <a:ext cx="2092960" cy="7626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JavaWeb</a:t>
            </a:r>
            <a:r>
              <a:rPr lang="zh-CN" altLang="en-US"/>
              <a:t>后台</a:t>
            </a:r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100955" y="5972810"/>
            <a:ext cx="2092960" cy="7626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MySQL</a:t>
            </a:r>
            <a:r>
              <a:rPr lang="zh-CN" altLang="en-US"/>
              <a:t>数据库</a:t>
            </a:r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6340475" y="2772410"/>
            <a:ext cx="10160" cy="923925"/>
          </a:xfrm>
          <a:prstGeom prst="line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5882005" y="2762250"/>
            <a:ext cx="21590" cy="842645"/>
          </a:xfrm>
          <a:prstGeom prst="line">
            <a:avLst/>
          </a:prstGeom>
          <a:ln w="47625">
            <a:solidFill>
              <a:srgbClr val="00B0F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318885" y="4870450"/>
            <a:ext cx="10160" cy="923925"/>
          </a:xfrm>
          <a:prstGeom prst="line">
            <a:avLst/>
          </a:prstGeom>
          <a:ln w="508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5860415" y="4860290"/>
            <a:ext cx="21590" cy="842645"/>
          </a:xfrm>
          <a:prstGeom prst="line">
            <a:avLst/>
          </a:prstGeom>
          <a:ln w="47625">
            <a:solidFill>
              <a:srgbClr val="FE3C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985520" y="1741805"/>
            <a:ext cx="2092960" cy="76263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VUE</a:t>
            </a:r>
            <a:endParaRPr lang="en-US" altLang="zh-CN"/>
          </a:p>
        </p:txBody>
      </p:sp>
      <p:sp>
        <p:nvSpPr>
          <p:cNvPr id="39" name="圆角矩形 38"/>
          <p:cNvSpPr/>
          <p:nvPr/>
        </p:nvSpPr>
        <p:spPr>
          <a:xfrm>
            <a:off x="9195435" y="1741805"/>
            <a:ext cx="2092960" cy="76263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JQuery</a:t>
            </a:r>
            <a:endParaRPr lang="en-US" altLang="zh-CN"/>
          </a:p>
        </p:txBody>
      </p:sp>
      <p:sp>
        <p:nvSpPr>
          <p:cNvPr id="40" name="右箭头 39"/>
          <p:cNvSpPr/>
          <p:nvPr/>
        </p:nvSpPr>
        <p:spPr>
          <a:xfrm>
            <a:off x="3248025" y="1995805"/>
            <a:ext cx="457835" cy="25463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10800000">
            <a:off x="8647430" y="1995805"/>
            <a:ext cx="457835" cy="25463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2230755" y="3915410"/>
            <a:ext cx="2092960" cy="7626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智能</a:t>
            </a:r>
            <a:r>
              <a:rPr lang="en-US" altLang="zh-CN"/>
              <a:t>Ai</a:t>
            </a:r>
            <a:r>
              <a:rPr lang="zh-CN" altLang="zh-CN"/>
              <a:t>算法</a:t>
            </a:r>
            <a:endParaRPr lang="zh-CN" altLang="zh-CN"/>
          </a:p>
        </p:txBody>
      </p:sp>
      <p:sp>
        <p:nvSpPr>
          <p:cNvPr id="43" name="右箭头 42"/>
          <p:cNvSpPr/>
          <p:nvPr/>
        </p:nvSpPr>
        <p:spPr>
          <a:xfrm>
            <a:off x="4483735" y="4169410"/>
            <a:ext cx="457835" cy="25463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2230755" y="5972810"/>
            <a:ext cx="2092960" cy="7626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/>
              <a:t>大数据分析</a:t>
            </a:r>
            <a:endParaRPr lang="zh-CN" altLang="zh-CN"/>
          </a:p>
        </p:txBody>
      </p:sp>
      <p:sp>
        <p:nvSpPr>
          <p:cNvPr id="45" name="右箭头 44"/>
          <p:cNvSpPr/>
          <p:nvPr/>
        </p:nvSpPr>
        <p:spPr>
          <a:xfrm>
            <a:off x="4483735" y="6226810"/>
            <a:ext cx="457835" cy="254635"/>
          </a:xfrm>
          <a:prstGeom prst="rightArrow">
            <a:avLst/>
          </a:prstGeom>
          <a:solidFill>
            <a:srgbClr val="FE3C00"/>
          </a:solidFill>
          <a:ln>
            <a:solidFill>
              <a:srgbClr val="FE3C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  <p:bldP spid="11" grpId="0" animBg="1"/>
      <p:bldP spid="19" grpId="0" animBg="1"/>
      <p:bldP spid="5" grpId="0" animBg="1"/>
      <p:bldP spid="33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533359" y="227848"/>
            <a:ext cx="481711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4000" b="1" i="1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 品 展 示</a:t>
            </a:r>
            <a:endParaRPr lang="zh-CN" altLang="en-US" sz="4000" b="1" i="1" dirty="0">
              <a:solidFill>
                <a:schemeClr val="accent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2570" y="1047750"/>
            <a:ext cx="11706225" cy="5534025"/>
          </a:xfrm>
          <a:prstGeom prst="rect">
            <a:avLst/>
          </a:prstGeom>
        </p:spPr>
      </p:pic>
      <p:pic>
        <p:nvPicPr>
          <p:cNvPr id="6" name="图片 5" descr="4OD49KR3TI6R$)1(%VH[28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85520"/>
            <a:ext cx="10058400" cy="5659120"/>
          </a:xfrm>
          <a:prstGeom prst="rect">
            <a:avLst/>
          </a:prstGeom>
        </p:spPr>
      </p:pic>
      <p:pic>
        <p:nvPicPr>
          <p:cNvPr id="8" name="图片 7" descr="F3{`L9ZSZ`5EY6)I_)NS(Q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95" y="1047750"/>
            <a:ext cx="10058400" cy="5654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73059" y="4248668"/>
            <a:ext cx="48171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商 业 模 式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23694" y="692811"/>
            <a:ext cx="3808864" cy="3433196"/>
            <a:chOff x="3686810" y="-136543"/>
            <a:chExt cx="3877898" cy="3609474"/>
          </a:xfrm>
        </p:grpSpPr>
        <p:sp>
          <p:nvSpPr>
            <p:cNvPr id="15" name="任意多边形 14"/>
            <p:cNvSpPr/>
            <p:nvPr/>
          </p:nvSpPr>
          <p:spPr>
            <a:xfrm rot="10800000">
              <a:off x="3686810" y="-136543"/>
              <a:ext cx="3877898" cy="3609474"/>
            </a:xfrm>
            <a:custGeom>
              <a:avLst/>
              <a:gdLst>
                <a:gd name="connsiteX0" fmla="*/ 339150 w 4900517"/>
                <a:gd name="connsiteY0" fmla="*/ 554666 h 5083587"/>
                <a:gd name="connsiteX1" fmla="*/ 2853750 w 4900517"/>
                <a:gd name="connsiteY1" fmla="*/ 73403 h 5083587"/>
                <a:gd name="connsiteX2" fmla="*/ 4008781 w 4900517"/>
                <a:gd name="connsiteY2" fmla="*/ 1914234 h 5083587"/>
                <a:gd name="connsiteX3" fmla="*/ 4863023 w 4900517"/>
                <a:gd name="connsiteY3" fmla="*/ 3309897 h 5083587"/>
                <a:gd name="connsiteX4" fmla="*/ 2745466 w 4900517"/>
                <a:gd name="connsiteY4" fmla="*/ 5054476 h 5083587"/>
                <a:gd name="connsiteX5" fmla="*/ 567750 w 4900517"/>
                <a:gd name="connsiteY5" fmla="*/ 4248361 h 5083587"/>
                <a:gd name="connsiteX6" fmla="*/ 50392 w 4900517"/>
                <a:gd name="connsiteY6" fmla="*/ 2299245 h 5083587"/>
                <a:gd name="connsiteX7" fmla="*/ 339150 w 4900517"/>
                <a:gd name="connsiteY7" fmla="*/ 554666 h 5083587"/>
                <a:gd name="connsiteX0-1" fmla="*/ 339150 w 4961100"/>
                <a:gd name="connsiteY0-2" fmla="*/ 536939 h 5065860"/>
                <a:gd name="connsiteX1-3" fmla="*/ 2853750 w 4961100"/>
                <a:gd name="connsiteY1-4" fmla="*/ 55676 h 5065860"/>
                <a:gd name="connsiteX2-5" fmla="*/ 4430729 w 4961100"/>
                <a:gd name="connsiteY2-6" fmla="*/ 1630463 h 5065860"/>
                <a:gd name="connsiteX3-7" fmla="*/ 4863023 w 4961100"/>
                <a:gd name="connsiteY3-8" fmla="*/ 3292170 h 5065860"/>
                <a:gd name="connsiteX4-9" fmla="*/ 2745466 w 4961100"/>
                <a:gd name="connsiteY4-10" fmla="*/ 5036749 h 5065860"/>
                <a:gd name="connsiteX5-11" fmla="*/ 567750 w 4961100"/>
                <a:gd name="connsiteY5-12" fmla="*/ 4230634 h 5065860"/>
                <a:gd name="connsiteX6-13" fmla="*/ 50392 w 4961100"/>
                <a:gd name="connsiteY6-14" fmla="*/ 2281518 h 5065860"/>
                <a:gd name="connsiteX7-15" fmla="*/ 339150 w 4961100"/>
                <a:gd name="connsiteY7-16" fmla="*/ 536939 h 5065860"/>
                <a:gd name="connsiteX0-17" fmla="*/ 339150 w 4794760"/>
                <a:gd name="connsiteY0-18" fmla="*/ 536939 h 5060628"/>
                <a:gd name="connsiteX1-19" fmla="*/ 2853750 w 4794760"/>
                <a:gd name="connsiteY1-20" fmla="*/ 55676 h 5060628"/>
                <a:gd name="connsiteX2-21" fmla="*/ 4430729 w 4794760"/>
                <a:gd name="connsiteY2-22" fmla="*/ 1630463 h 5060628"/>
                <a:gd name="connsiteX3-23" fmla="*/ 4663153 w 4794760"/>
                <a:gd name="connsiteY3-24" fmla="*/ 3403022 h 5060628"/>
                <a:gd name="connsiteX4-25" fmla="*/ 2745466 w 4794760"/>
                <a:gd name="connsiteY4-26" fmla="*/ 5036749 h 5060628"/>
                <a:gd name="connsiteX5-27" fmla="*/ 567750 w 4794760"/>
                <a:gd name="connsiteY5-28" fmla="*/ 4230634 h 5060628"/>
                <a:gd name="connsiteX6-29" fmla="*/ 50392 w 4794760"/>
                <a:gd name="connsiteY6-30" fmla="*/ 2281518 h 5060628"/>
                <a:gd name="connsiteX7-31" fmla="*/ 339150 w 4794760"/>
                <a:gd name="connsiteY7-32" fmla="*/ 536939 h 5060628"/>
                <a:gd name="connsiteX0-33" fmla="*/ 338591 w 4794606"/>
                <a:gd name="connsiteY0-34" fmla="*/ 467895 h 4991584"/>
                <a:gd name="connsiteX1-35" fmla="*/ 2842088 w 4794606"/>
                <a:gd name="connsiteY1-36" fmla="*/ 64228 h 4991584"/>
                <a:gd name="connsiteX2-37" fmla="*/ 4430170 w 4794606"/>
                <a:gd name="connsiteY2-38" fmla="*/ 1561419 h 4991584"/>
                <a:gd name="connsiteX3-39" fmla="*/ 4662594 w 4794606"/>
                <a:gd name="connsiteY3-40" fmla="*/ 3333978 h 4991584"/>
                <a:gd name="connsiteX4-41" fmla="*/ 2744907 w 4794606"/>
                <a:gd name="connsiteY4-42" fmla="*/ 4967705 h 4991584"/>
                <a:gd name="connsiteX5-43" fmla="*/ 567191 w 4794606"/>
                <a:gd name="connsiteY5-44" fmla="*/ 4161590 h 4991584"/>
                <a:gd name="connsiteX6-45" fmla="*/ 49833 w 4794606"/>
                <a:gd name="connsiteY6-46" fmla="*/ 2212474 h 4991584"/>
                <a:gd name="connsiteX7-47" fmla="*/ 338591 w 4794606"/>
                <a:gd name="connsiteY7-48" fmla="*/ 467895 h 49915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4606" h="4991584">
                  <a:moveTo>
                    <a:pt x="338591" y="467895"/>
                  </a:moveTo>
                  <a:cubicBezTo>
                    <a:pt x="803967" y="109854"/>
                    <a:pt x="2160158" y="-118026"/>
                    <a:pt x="2842088" y="64228"/>
                  </a:cubicBezTo>
                  <a:cubicBezTo>
                    <a:pt x="3524018" y="246482"/>
                    <a:pt x="4126752" y="1016461"/>
                    <a:pt x="4430170" y="1561419"/>
                  </a:cubicBezTo>
                  <a:cubicBezTo>
                    <a:pt x="4733588" y="2106377"/>
                    <a:pt x="4943471" y="2766264"/>
                    <a:pt x="4662594" y="3333978"/>
                  </a:cubicBezTo>
                  <a:cubicBezTo>
                    <a:pt x="4381717" y="3901692"/>
                    <a:pt x="3427474" y="4829770"/>
                    <a:pt x="2744907" y="4967705"/>
                  </a:cubicBezTo>
                  <a:cubicBezTo>
                    <a:pt x="2062340" y="5105640"/>
                    <a:pt x="1016370" y="4620795"/>
                    <a:pt x="567191" y="4161590"/>
                  </a:cubicBezTo>
                  <a:cubicBezTo>
                    <a:pt x="118012" y="3702385"/>
                    <a:pt x="89938" y="2826085"/>
                    <a:pt x="49833" y="2212474"/>
                  </a:cubicBezTo>
                  <a:cubicBezTo>
                    <a:pt x="9728" y="1598863"/>
                    <a:pt x="-126785" y="825936"/>
                    <a:pt x="338591" y="46789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" name="图片 13" descr="C:\Users\wang\Desktop\新建文件夹\微信图片_20190406202751.jpg微信图片_2019040620275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890463" y="142516"/>
              <a:ext cx="3470461" cy="3101021"/>
            </a:xfrm>
            <a:custGeom>
              <a:avLst/>
              <a:gdLst>
                <a:gd name="connsiteX0" fmla="*/ 1679935 w 3470592"/>
                <a:gd name="connsiteY0" fmla="*/ 54 h 3346919"/>
                <a:gd name="connsiteX1" fmla="*/ 3060030 w 3470592"/>
                <a:gd name="connsiteY1" fmla="*/ 556522 h 3346919"/>
                <a:gd name="connsiteX2" fmla="*/ 3434521 w 3470592"/>
                <a:gd name="connsiteY2" fmla="*/ 1863428 h 3346919"/>
                <a:gd name="connsiteX3" fmla="*/ 3225503 w 3470592"/>
                <a:gd name="connsiteY3" fmla="*/ 3033191 h 3346919"/>
                <a:gd name="connsiteX4" fmla="*/ 1413338 w 3470592"/>
                <a:gd name="connsiteY4" fmla="*/ 3303855 h 3346919"/>
                <a:gd name="connsiteX5" fmla="*/ 263799 w 3470592"/>
                <a:gd name="connsiteY5" fmla="*/ 2299969 h 3346919"/>
                <a:gd name="connsiteX6" fmla="*/ 95558 w 3470592"/>
                <a:gd name="connsiteY6" fmla="*/ 1111446 h 3346919"/>
                <a:gd name="connsiteX7" fmla="*/ 1483683 w 3470592"/>
                <a:gd name="connsiteY7" fmla="*/ 16011 h 3346919"/>
                <a:gd name="connsiteX8" fmla="*/ 1679935 w 3470592"/>
                <a:gd name="connsiteY8" fmla="*/ 54 h 33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0592" h="3346919">
                  <a:moveTo>
                    <a:pt x="1679935" y="54"/>
                  </a:moveTo>
                  <a:cubicBezTo>
                    <a:pt x="2160293" y="4529"/>
                    <a:pt x="2775533" y="287107"/>
                    <a:pt x="3060030" y="556522"/>
                  </a:cubicBezTo>
                  <a:cubicBezTo>
                    <a:pt x="3385170" y="864424"/>
                    <a:pt x="3405491" y="1451995"/>
                    <a:pt x="3434521" y="1863428"/>
                  </a:cubicBezTo>
                  <a:cubicBezTo>
                    <a:pt x="3463551" y="2274862"/>
                    <a:pt x="3562367" y="2793120"/>
                    <a:pt x="3225503" y="3033191"/>
                  </a:cubicBezTo>
                  <a:cubicBezTo>
                    <a:pt x="2888639" y="3273262"/>
                    <a:pt x="1906955" y="3426058"/>
                    <a:pt x="1413338" y="3303855"/>
                  </a:cubicBezTo>
                  <a:cubicBezTo>
                    <a:pt x="919720" y="3181651"/>
                    <a:pt x="483430" y="2665370"/>
                    <a:pt x="263799" y="2299969"/>
                  </a:cubicBezTo>
                  <a:cubicBezTo>
                    <a:pt x="44169" y="1934568"/>
                    <a:pt x="-107755" y="1492105"/>
                    <a:pt x="95558" y="1111446"/>
                  </a:cubicBezTo>
                  <a:cubicBezTo>
                    <a:pt x="298872" y="730786"/>
                    <a:pt x="989604" y="108498"/>
                    <a:pt x="1483683" y="16011"/>
                  </a:cubicBezTo>
                  <a:cubicBezTo>
                    <a:pt x="1545443" y="4451"/>
                    <a:pt x="1611313" y="-586"/>
                    <a:pt x="1679935" y="54"/>
                  </a:cubicBezTo>
                  <a:close/>
                </a:path>
              </a:pathLst>
            </a:custGeom>
          </p:spPr>
        </p:pic>
        <p:sp>
          <p:nvSpPr>
            <p:cNvPr id="18" name="任意多边形 17"/>
            <p:cNvSpPr/>
            <p:nvPr/>
          </p:nvSpPr>
          <p:spPr>
            <a:xfrm rot="10800000">
              <a:off x="3890460" y="125158"/>
              <a:ext cx="3470461" cy="3125723"/>
            </a:xfrm>
            <a:custGeom>
              <a:avLst/>
              <a:gdLst>
                <a:gd name="connsiteX0" fmla="*/ 339150 w 4900517"/>
                <a:gd name="connsiteY0" fmla="*/ 554666 h 5083587"/>
                <a:gd name="connsiteX1" fmla="*/ 2853750 w 4900517"/>
                <a:gd name="connsiteY1" fmla="*/ 73403 h 5083587"/>
                <a:gd name="connsiteX2" fmla="*/ 4008781 w 4900517"/>
                <a:gd name="connsiteY2" fmla="*/ 1914234 h 5083587"/>
                <a:gd name="connsiteX3" fmla="*/ 4863023 w 4900517"/>
                <a:gd name="connsiteY3" fmla="*/ 3309897 h 5083587"/>
                <a:gd name="connsiteX4" fmla="*/ 2745466 w 4900517"/>
                <a:gd name="connsiteY4" fmla="*/ 5054476 h 5083587"/>
                <a:gd name="connsiteX5" fmla="*/ 567750 w 4900517"/>
                <a:gd name="connsiteY5" fmla="*/ 4248361 h 5083587"/>
                <a:gd name="connsiteX6" fmla="*/ 50392 w 4900517"/>
                <a:gd name="connsiteY6" fmla="*/ 2299245 h 5083587"/>
                <a:gd name="connsiteX7" fmla="*/ 339150 w 4900517"/>
                <a:gd name="connsiteY7" fmla="*/ 554666 h 5083587"/>
                <a:gd name="connsiteX0-1" fmla="*/ 339150 w 4961100"/>
                <a:gd name="connsiteY0-2" fmla="*/ 536939 h 5065860"/>
                <a:gd name="connsiteX1-3" fmla="*/ 2853750 w 4961100"/>
                <a:gd name="connsiteY1-4" fmla="*/ 55676 h 5065860"/>
                <a:gd name="connsiteX2-5" fmla="*/ 4430729 w 4961100"/>
                <a:gd name="connsiteY2-6" fmla="*/ 1630463 h 5065860"/>
                <a:gd name="connsiteX3-7" fmla="*/ 4863023 w 4961100"/>
                <a:gd name="connsiteY3-8" fmla="*/ 3292170 h 5065860"/>
                <a:gd name="connsiteX4-9" fmla="*/ 2745466 w 4961100"/>
                <a:gd name="connsiteY4-10" fmla="*/ 5036749 h 5065860"/>
                <a:gd name="connsiteX5-11" fmla="*/ 567750 w 4961100"/>
                <a:gd name="connsiteY5-12" fmla="*/ 4230634 h 5065860"/>
                <a:gd name="connsiteX6-13" fmla="*/ 50392 w 4961100"/>
                <a:gd name="connsiteY6-14" fmla="*/ 2281518 h 5065860"/>
                <a:gd name="connsiteX7-15" fmla="*/ 339150 w 4961100"/>
                <a:gd name="connsiteY7-16" fmla="*/ 536939 h 5065860"/>
                <a:gd name="connsiteX0-17" fmla="*/ 339150 w 4794760"/>
                <a:gd name="connsiteY0-18" fmla="*/ 536939 h 5060628"/>
                <a:gd name="connsiteX1-19" fmla="*/ 2853750 w 4794760"/>
                <a:gd name="connsiteY1-20" fmla="*/ 55676 h 5060628"/>
                <a:gd name="connsiteX2-21" fmla="*/ 4430729 w 4794760"/>
                <a:gd name="connsiteY2-22" fmla="*/ 1630463 h 5060628"/>
                <a:gd name="connsiteX3-23" fmla="*/ 4663153 w 4794760"/>
                <a:gd name="connsiteY3-24" fmla="*/ 3403022 h 5060628"/>
                <a:gd name="connsiteX4-25" fmla="*/ 2745466 w 4794760"/>
                <a:gd name="connsiteY4-26" fmla="*/ 5036749 h 5060628"/>
                <a:gd name="connsiteX5-27" fmla="*/ 567750 w 4794760"/>
                <a:gd name="connsiteY5-28" fmla="*/ 4230634 h 5060628"/>
                <a:gd name="connsiteX6-29" fmla="*/ 50392 w 4794760"/>
                <a:gd name="connsiteY6-30" fmla="*/ 2281518 h 5060628"/>
                <a:gd name="connsiteX7-31" fmla="*/ 339150 w 4794760"/>
                <a:gd name="connsiteY7-32" fmla="*/ 536939 h 5060628"/>
                <a:gd name="connsiteX0-33" fmla="*/ 338591 w 4794606"/>
                <a:gd name="connsiteY0-34" fmla="*/ 467895 h 4991584"/>
                <a:gd name="connsiteX1-35" fmla="*/ 2842088 w 4794606"/>
                <a:gd name="connsiteY1-36" fmla="*/ 64228 h 4991584"/>
                <a:gd name="connsiteX2-37" fmla="*/ 4430170 w 4794606"/>
                <a:gd name="connsiteY2-38" fmla="*/ 1561419 h 4991584"/>
                <a:gd name="connsiteX3-39" fmla="*/ 4662594 w 4794606"/>
                <a:gd name="connsiteY3-40" fmla="*/ 3333978 h 4991584"/>
                <a:gd name="connsiteX4-41" fmla="*/ 2744907 w 4794606"/>
                <a:gd name="connsiteY4-42" fmla="*/ 4967705 h 4991584"/>
                <a:gd name="connsiteX5-43" fmla="*/ 567191 w 4794606"/>
                <a:gd name="connsiteY5-44" fmla="*/ 4161590 h 4991584"/>
                <a:gd name="connsiteX6-45" fmla="*/ 49833 w 4794606"/>
                <a:gd name="connsiteY6-46" fmla="*/ 2212474 h 4991584"/>
                <a:gd name="connsiteX7-47" fmla="*/ 338591 w 4794606"/>
                <a:gd name="connsiteY7-48" fmla="*/ 467895 h 49915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4606" h="4991584">
                  <a:moveTo>
                    <a:pt x="338591" y="467895"/>
                  </a:moveTo>
                  <a:cubicBezTo>
                    <a:pt x="803967" y="109854"/>
                    <a:pt x="2160158" y="-118026"/>
                    <a:pt x="2842088" y="64228"/>
                  </a:cubicBezTo>
                  <a:cubicBezTo>
                    <a:pt x="3524018" y="246482"/>
                    <a:pt x="4126752" y="1016461"/>
                    <a:pt x="4430170" y="1561419"/>
                  </a:cubicBezTo>
                  <a:cubicBezTo>
                    <a:pt x="4733588" y="2106377"/>
                    <a:pt x="4943471" y="2766264"/>
                    <a:pt x="4662594" y="3333978"/>
                  </a:cubicBezTo>
                  <a:cubicBezTo>
                    <a:pt x="4381717" y="3901692"/>
                    <a:pt x="3427474" y="4829770"/>
                    <a:pt x="2744907" y="4967705"/>
                  </a:cubicBezTo>
                  <a:cubicBezTo>
                    <a:pt x="2062340" y="5105640"/>
                    <a:pt x="1016370" y="4620795"/>
                    <a:pt x="567191" y="4161590"/>
                  </a:cubicBezTo>
                  <a:cubicBezTo>
                    <a:pt x="118012" y="3702385"/>
                    <a:pt x="89938" y="2826085"/>
                    <a:pt x="49833" y="2212474"/>
                  </a:cubicBezTo>
                  <a:cubicBezTo>
                    <a:pt x="9728" y="1598863"/>
                    <a:pt x="-126785" y="825936"/>
                    <a:pt x="338591" y="467895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77798" y="1408364"/>
              <a:ext cx="2412862" cy="808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Franklin Gothic Demi Cond" panose="020B0706030402020204" charset="0"/>
                </a:rPr>
                <a:t>Part </a:t>
              </a:r>
              <a:r>
                <a:rPr lang="en-US" altLang="zh-CN" sz="4400" dirty="0" smtClean="0">
                  <a:solidFill>
                    <a:schemeClr val="bg1"/>
                  </a:solidFill>
                  <a:latin typeface="Franklin Gothic Demi Cond" panose="020B0706030402020204" charset="0"/>
                </a:rPr>
                <a:t>Four</a:t>
              </a:r>
              <a:r>
                <a:rPr lang="en-US" altLang="zh-CN" sz="4000" dirty="0" smtClean="0">
                  <a:solidFill>
                    <a:schemeClr val="bg1"/>
                  </a:solidFill>
                  <a:latin typeface="Franklin Gothic Demi Cond" panose="020B0706030402020204" charset="0"/>
                </a:rPr>
                <a:t> </a:t>
              </a:r>
              <a:endParaRPr lang="en-US" altLang="zh-CN" sz="4000" dirty="0">
                <a:solidFill>
                  <a:schemeClr val="bg1"/>
                </a:solidFill>
                <a:latin typeface="Franklin Gothic Demi Cond" panose="020B07060304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/>
          <p:cNvSpPr/>
          <p:nvPr/>
        </p:nvSpPr>
        <p:spPr>
          <a:xfrm>
            <a:off x="9900285" y="3620135"/>
            <a:ext cx="1833245" cy="1249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10107295" y="1559560"/>
            <a:ext cx="1722120" cy="11487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0118725" y="313690"/>
            <a:ext cx="1710690" cy="1028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7331710" y="634365"/>
            <a:ext cx="1701165" cy="16154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409565" y="2061845"/>
            <a:ext cx="2426970" cy="30543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16666" y="-3810"/>
            <a:ext cx="267569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蜜蜂寻址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70245" y="2461260"/>
            <a:ext cx="1704975" cy="2256155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7357745" y="1022985"/>
            <a:ext cx="1809115" cy="940435"/>
          </a:xfrm>
          <a:prstGeom prst="rect">
            <a:avLst/>
          </a:prstGeom>
          <a:noFill/>
        </p:spPr>
        <p:txBody>
          <a:bodyPr wrap="none" rtlCol="0"/>
          <a:p>
            <a:pPr algn="l"/>
            <a:r>
              <a:rPr lang="zh-CN" altLang="en-US" sz="2400" b="1" i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sym typeface="+mn-ea"/>
              </a:rPr>
              <a:t>可免费使</a:t>
            </a:r>
            <a:endParaRPr lang="zh-CN" altLang="en-US" sz="2400" b="1" i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/>
            <a:r>
              <a:rPr lang="zh-CN" altLang="en-US" sz="2400" b="1" i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sym typeface="+mn-ea"/>
              </a:rPr>
              <a:t>用三次查询</a:t>
            </a:r>
            <a:endParaRPr lang="zh-CN" altLang="en-US" sz="2400" b="1" i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/>
            <a:endParaRPr lang="zh-CN" altLang="en-US" sz="2400" b="1" i="1" dirty="0" smtClean="0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490835" y="541020"/>
            <a:ext cx="830580" cy="573405"/>
          </a:xfrm>
          <a:prstGeom prst="rect">
            <a:avLst/>
          </a:prstGeom>
          <a:noFill/>
        </p:spPr>
        <p:txBody>
          <a:bodyPr wrap="none" rtlCol="0"/>
          <a:p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充值</a:t>
            </a:r>
            <a:endParaRPr lang="zh-CN" altLang="en-US" sz="2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0248900" y="1964055"/>
            <a:ext cx="1441450" cy="488315"/>
          </a:xfrm>
          <a:prstGeom prst="rect">
            <a:avLst/>
          </a:prstGeom>
          <a:noFill/>
        </p:spPr>
        <p:txBody>
          <a:bodyPr wrap="none" rtlCol="0"/>
          <a:p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植入广告</a:t>
            </a:r>
            <a:endParaRPr lang="zh-CN" altLang="en-US" sz="2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7357745" y="4956175"/>
            <a:ext cx="1675130" cy="11855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7553325" y="5291455"/>
            <a:ext cx="1357630" cy="467995"/>
          </a:xfrm>
          <a:prstGeom prst="rect">
            <a:avLst/>
          </a:prstGeom>
          <a:noFill/>
        </p:spPr>
        <p:txBody>
          <a:bodyPr wrap="none" rtlCol="0"/>
          <a:p>
            <a:pPr algn="ctr"/>
            <a:r>
              <a:rPr lang="zh-CN" alt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技术支持</a:t>
            </a:r>
            <a:endParaRPr lang="zh-CN" altLang="en-US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917430" y="3648075"/>
            <a:ext cx="1403985" cy="432435"/>
          </a:xfrm>
          <a:prstGeom prst="rect">
            <a:avLst/>
          </a:prstGeom>
          <a:noFill/>
        </p:spPr>
        <p:txBody>
          <a:bodyPr wrap="none" rtlCol="0">
            <a:scene3d>
              <a:camera prst="orthographicFront"/>
              <a:lightRig rig="threePt" dir="t"/>
            </a:scene3d>
          </a:bodyPr>
          <a:p>
            <a:r>
              <a:rPr lang="zh-CN" altLang="en-US" sz="2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①前端</a:t>
            </a:r>
            <a:endParaRPr lang="zh-CN" altLang="en-US" sz="2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9918065" y="4009390"/>
            <a:ext cx="2305050" cy="950595"/>
          </a:xfrm>
          <a:prstGeom prst="rect">
            <a:avLst/>
          </a:prstGeom>
          <a:noFill/>
        </p:spPr>
        <p:txBody>
          <a:bodyPr wrap="none" rtlCol="0"/>
          <a:p>
            <a:r>
              <a:rPr lang="en-US" altLang="zh-CN" sz="2400" b="1" i="1" u="sng" dirty="0" smtClean="0">
                <a:solidFill>
                  <a:srgbClr val="FF0000"/>
                </a:solidFill>
              </a:rPr>
              <a:t>VUE </a:t>
            </a:r>
            <a:r>
              <a:rPr lang="zh-CN" altLang="en-US" sz="2400" b="1" i="1" u="sng" dirty="0" smtClean="0">
                <a:solidFill>
                  <a:srgbClr val="FF0000"/>
                </a:solidFill>
              </a:rPr>
              <a:t>模块化</a:t>
            </a:r>
            <a:endParaRPr lang="zh-CN" altLang="en-US" sz="2400" b="1" i="1" u="sng" dirty="0" smtClean="0">
              <a:solidFill>
                <a:srgbClr val="FF0000"/>
              </a:solidFill>
            </a:endParaRPr>
          </a:p>
          <a:p>
            <a:r>
              <a:rPr lang="en-US" altLang="zh-CN" sz="2400" b="1" i="1" u="sng" dirty="0" smtClean="0">
                <a:solidFill>
                  <a:srgbClr val="FF0000"/>
                </a:solidFill>
              </a:rPr>
              <a:t>Api </a:t>
            </a:r>
            <a:r>
              <a:rPr lang="zh-CN" altLang="en-US" sz="2400" b="1" i="1" u="sng" dirty="0" smtClean="0">
                <a:solidFill>
                  <a:srgbClr val="FF0000"/>
                </a:solidFill>
              </a:rPr>
              <a:t>定位</a:t>
            </a:r>
            <a:endParaRPr lang="zh-CN" altLang="en-US" sz="2400" b="1" i="1" u="sng" dirty="0" smtClean="0">
              <a:solidFill>
                <a:srgbClr val="FF0000"/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517140" y="3859530"/>
            <a:ext cx="2802255" cy="838200"/>
          </a:xfrm>
          <a:prstGeom prst="rect">
            <a:avLst/>
          </a:prstGeom>
          <a:noFill/>
        </p:spPr>
        <p:txBody>
          <a:bodyPr wrap="none" rtlCol="0"/>
          <a:p>
            <a:pPr algn="l"/>
            <a:r>
              <a:rPr lang="zh-CN" altLang="en-US" sz="2400" b="1" i="1" dirty="0" smtClean="0">
                <a:solidFill>
                  <a:srgbClr val="7030A0"/>
                </a:solidFill>
                <a:sym typeface="+mn-ea"/>
              </a:rPr>
              <a:t>引入客户群体</a:t>
            </a:r>
            <a:endParaRPr lang="zh-CN" altLang="en-US" sz="2400" b="1" i="1" dirty="0" smtClean="0">
              <a:solidFill>
                <a:srgbClr val="7030A0"/>
              </a:solidFill>
            </a:endParaRPr>
          </a:p>
          <a:p>
            <a:pPr algn="l"/>
            <a:r>
              <a:rPr lang="zh-CN" altLang="en-US" sz="2400" b="1" i="1" dirty="0" smtClean="0">
                <a:solidFill>
                  <a:srgbClr val="7030A0"/>
                </a:solidFill>
                <a:sym typeface="+mn-ea"/>
              </a:rPr>
              <a:t>提供实时数据分析</a:t>
            </a:r>
            <a:endParaRPr lang="zh-CN" altLang="en-US" sz="2400" b="1" i="1" dirty="0" smtClean="0">
              <a:solidFill>
                <a:srgbClr val="7030A0"/>
              </a:solidFill>
              <a:sym typeface="+mn-ea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517140" y="2771140"/>
            <a:ext cx="2578100" cy="443230"/>
          </a:xfrm>
          <a:prstGeom prst="rect">
            <a:avLst/>
          </a:prstGeom>
          <a:noFill/>
        </p:spPr>
        <p:txBody>
          <a:bodyPr wrap="none" rtlCol="0"/>
          <a:p>
            <a:pPr algn="l"/>
            <a:r>
              <a:rPr lang="zh-CN" altLang="en-US" sz="2400" b="1" i="1" dirty="0" smtClean="0">
                <a:solidFill>
                  <a:srgbClr val="7030A0"/>
                </a:solidFill>
                <a:sym typeface="+mn-ea"/>
              </a:rPr>
              <a:t>提供资金支持</a:t>
            </a:r>
            <a:endParaRPr lang="zh-CN" altLang="en-US" sz="2400" b="1" i="1" dirty="0" smtClean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517140" y="3299460"/>
            <a:ext cx="2802255" cy="3175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>
            <a:off x="2437765" y="3648075"/>
            <a:ext cx="2818765" cy="3175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9024620" y="5690235"/>
            <a:ext cx="823595" cy="56896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endCxn id="108" idx="2"/>
          </p:cNvCxnSpPr>
          <p:nvPr/>
        </p:nvCxnSpPr>
        <p:spPr>
          <a:xfrm flipV="1">
            <a:off x="8992870" y="828040"/>
            <a:ext cx="1125855" cy="349885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34" idx="0"/>
          </p:cNvCxnSpPr>
          <p:nvPr/>
        </p:nvCxnSpPr>
        <p:spPr>
          <a:xfrm rot="16200000">
            <a:off x="6764020" y="1480185"/>
            <a:ext cx="440690" cy="723265"/>
          </a:xfrm>
          <a:prstGeom prst="bentConnector2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9006840" y="1644015"/>
            <a:ext cx="1173480" cy="38100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8992870" y="4471035"/>
            <a:ext cx="871220" cy="823595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34" idx="4"/>
          </p:cNvCxnSpPr>
          <p:nvPr/>
        </p:nvCxnSpPr>
        <p:spPr>
          <a:xfrm rot="5400000" flipV="1">
            <a:off x="6816725" y="4922520"/>
            <a:ext cx="384175" cy="770890"/>
          </a:xfrm>
          <a:prstGeom prst="bentConnector2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917430" y="4992370"/>
            <a:ext cx="1773555" cy="15678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917430" y="5308600"/>
            <a:ext cx="2305050" cy="950595"/>
          </a:xfrm>
          <a:prstGeom prst="rect">
            <a:avLst/>
          </a:prstGeom>
          <a:noFill/>
        </p:spPr>
        <p:txBody>
          <a:bodyPr wrap="none" rtlCol="0"/>
          <a:p>
            <a:r>
              <a:rPr lang="en-US" altLang="zh-CN" sz="2800" b="1" i="1" u="sng" dirty="0" smtClean="0">
                <a:solidFill>
                  <a:srgbClr val="FF0000"/>
                </a:solidFill>
              </a:rPr>
              <a:t>SpringBoot</a:t>
            </a:r>
            <a:endParaRPr lang="en-US" altLang="zh-CN" sz="2800" b="1" i="1" u="sng" dirty="0" smtClean="0">
              <a:solidFill>
                <a:srgbClr val="FF0000"/>
              </a:solidFill>
            </a:endParaRPr>
          </a:p>
          <a:p>
            <a:r>
              <a:rPr lang="zh-CN" altLang="en-US" sz="2800" b="1" i="1" u="sng" dirty="0" smtClean="0">
                <a:solidFill>
                  <a:srgbClr val="FF0000"/>
                </a:solidFill>
              </a:rPr>
              <a:t>框架</a:t>
            </a:r>
            <a:endParaRPr lang="zh-CN" altLang="en-US" sz="2800" b="1" i="1" u="sng" dirty="0" smtClean="0">
              <a:solidFill>
                <a:srgbClr val="FF0000"/>
              </a:solidFill>
            </a:endParaRPr>
          </a:p>
          <a:p>
            <a:r>
              <a:rPr lang="en-US" altLang="zh-CN" sz="2800" b="1" i="1" u="sng" dirty="0" smtClean="0">
                <a:solidFill>
                  <a:srgbClr val="FF0000"/>
                </a:solidFill>
              </a:rPr>
              <a:t>my batis</a:t>
            </a:r>
            <a:endParaRPr lang="en-US" altLang="zh-CN" sz="2800" b="1" i="1" u="sng" dirty="0" smtClean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17430" y="4992370"/>
            <a:ext cx="1403985" cy="432435"/>
          </a:xfrm>
          <a:prstGeom prst="rect">
            <a:avLst/>
          </a:prstGeom>
          <a:noFill/>
        </p:spPr>
        <p:txBody>
          <a:bodyPr wrap="none" rtlCol="0">
            <a:scene3d>
              <a:camera prst="orthographicFront"/>
              <a:lightRig rig="threePt" dir="t"/>
            </a:scene3d>
          </a:bodyPr>
          <a:p>
            <a:r>
              <a:rPr lang="zh-CN" altLang="en-US" sz="2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②后端</a:t>
            </a:r>
            <a:endParaRPr lang="zh-CN" altLang="en-US" sz="2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16015" y="1178560"/>
            <a:ext cx="955040" cy="381000"/>
          </a:xfrm>
          <a:prstGeom prst="rect">
            <a:avLst/>
          </a:prstGeom>
          <a:noFill/>
        </p:spPr>
        <p:txBody>
          <a:bodyPr wrap="none" rtlCol="0">
            <a:normAutofit fontScale="95000"/>
          </a:bodyPr>
          <a:p>
            <a:pPr algn="l"/>
            <a:r>
              <a:rPr lang="zh-CN" altLang="en-US" b="1" i="1" dirty="0" smtClean="0">
                <a:solidFill>
                  <a:srgbClr val="7030A0"/>
                </a:solidFill>
                <a:sym typeface="+mn-ea"/>
              </a:rPr>
              <a:t>增值服务</a:t>
            </a:r>
            <a:endParaRPr lang="zh-CN" altLang="en-US" dirty="0" smtClean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" y="2087880"/>
            <a:ext cx="2239010" cy="315277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96595" y="204470"/>
            <a:ext cx="2407920" cy="818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902335" y="313690"/>
            <a:ext cx="1997075" cy="56388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sz="3200" b="1" dirty="0" smtClean="0">
                <a:solidFill>
                  <a:srgbClr val="7030A0"/>
                </a:solidFill>
              </a:rPr>
              <a:t>商业模式</a:t>
            </a:r>
            <a:endParaRPr lang="zh-CN" altLang="en-US" sz="3200" b="1" dirty="0" smtClean="0">
              <a:solidFill>
                <a:srgbClr val="7030A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49910" y="5424805"/>
            <a:ext cx="1536700" cy="437515"/>
          </a:xfrm>
          <a:prstGeom prst="rect">
            <a:avLst/>
          </a:prstGeom>
          <a:noFill/>
        </p:spPr>
        <p:txBody>
          <a:bodyPr wrap="none" rtlCol="0">
            <a:scene3d>
              <a:camera prst="orthographicFront"/>
              <a:lightRig rig="threePt" dir="t"/>
            </a:scene3d>
          </a:bodyPr>
          <a:p>
            <a:r>
              <a:rPr lang="zh-CN" altLang="en-US" sz="2800" b="1" i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合作广告</a:t>
            </a:r>
            <a:endParaRPr lang="zh-CN" altLang="en-US" sz="2800" b="1" i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778510" y="229235"/>
            <a:ext cx="237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spc="15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市场运营</a:t>
            </a:r>
            <a:endParaRPr lang="zh-CN" altLang="en-US" sz="3600" b="1" spc="15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3558" name="Freeform: Shape 3"/>
          <p:cNvSpPr>
            <a:spLocks noChangeArrowheads="1"/>
          </p:cNvSpPr>
          <p:nvPr/>
        </p:nvSpPr>
        <p:spPr bwMode="auto">
          <a:xfrm>
            <a:off x="1074420" y="2753995"/>
            <a:ext cx="523875" cy="989965"/>
          </a:xfrm>
          <a:custGeom>
            <a:avLst/>
            <a:gdLst>
              <a:gd name="T0" fmla="*/ 13 w 26"/>
              <a:gd name="T1" fmla="*/ 11 h 75"/>
              <a:gd name="T2" fmla="*/ 19 w 26"/>
              <a:gd name="T3" fmla="*/ 5 h 75"/>
              <a:gd name="T4" fmla="*/ 13 w 26"/>
              <a:gd name="T5" fmla="*/ 0 h 75"/>
              <a:gd name="T6" fmla="*/ 8 w 26"/>
              <a:gd name="T7" fmla="*/ 5 h 75"/>
              <a:gd name="T8" fmla="*/ 13 w 26"/>
              <a:gd name="T9" fmla="*/ 11 h 75"/>
              <a:gd name="T10" fmla="*/ 26 w 26"/>
              <a:gd name="T11" fmla="*/ 19 h 75"/>
              <a:gd name="T12" fmla="*/ 21 w 26"/>
              <a:gd name="T13" fmla="*/ 13 h 75"/>
              <a:gd name="T14" fmla="*/ 5 w 26"/>
              <a:gd name="T15" fmla="*/ 13 h 75"/>
              <a:gd name="T16" fmla="*/ 0 w 26"/>
              <a:gd name="T17" fmla="*/ 19 h 75"/>
              <a:gd name="T18" fmla="*/ 0 w 26"/>
              <a:gd name="T19" fmla="*/ 40 h 75"/>
              <a:gd name="T20" fmla="*/ 2 w 26"/>
              <a:gd name="T21" fmla="*/ 42 h 75"/>
              <a:gd name="T22" fmla="*/ 4 w 26"/>
              <a:gd name="T23" fmla="*/ 40 h 75"/>
              <a:gd name="T24" fmla="*/ 4 w 26"/>
              <a:gd name="T25" fmla="*/ 20 h 75"/>
              <a:gd name="T26" fmla="*/ 5 w 26"/>
              <a:gd name="T27" fmla="*/ 20 h 75"/>
              <a:gd name="T28" fmla="*/ 5 w 26"/>
              <a:gd name="T29" fmla="*/ 72 h 75"/>
              <a:gd name="T30" fmla="*/ 9 w 26"/>
              <a:gd name="T31" fmla="*/ 75 h 75"/>
              <a:gd name="T32" fmla="*/ 12 w 26"/>
              <a:gd name="T33" fmla="*/ 72 h 75"/>
              <a:gd name="T34" fmla="*/ 12 w 26"/>
              <a:gd name="T35" fmla="*/ 44 h 75"/>
              <a:gd name="T36" fmla="*/ 14 w 26"/>
              <a:gd name="T37" fmla="*/ 44 h 75"/>
              <a:gd name="T38" fmla="*/ 14 w 26"/>
              <a:gd name="T39" fmla="*/ 72 h 75"/>
              <a:gd name="T40" fmla="*/ 17 w 26"/>
              <a:gd name="T41" fmla="*/ 75 h 75"/>
              <a:gd name="T42" fmla="*/ 21 w 26"/>
              <a:gd name="T43" fmla="*/ 72 h 75"/>
              <a:gd name="T44" fmla="*/ 21 w 26"/>
              <a:gd name="T45" fmla="*/ 20 h 75"/>
              <a:gd name="T46" fmla="*/ 22 w 26"/>
              <a:gd name="T47" fmla="*/ 20 h 75"/>
              <a:gd name="T48" fmla="*/ 22 w 26"/>
              <a:gd name="T49" fmla="*/ 40 h 75"/>
              <a:gd name="T50" fmla="*/ 24 w 26"/>
              <a:gd name="T51" fmla="*/ 42 h 75"/>
              <a:gd name="T52" fmla="*/ 26 w 26"/>
              <a:gd name="T53" fmla="*/ 40 h 75"/>
              <a:gd name="T54" fmla="*/ 26 w 26"/>
              <a:gd name="T55" fmla="*/ 1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6" h="75">
                <a:moveTo>
                  <a:pt x="13" y="11"/>
                </a:moveTo>
                <a:cubicBezTo>
                  <a:pt x="16" y="11"/>
                  <a:pt x="19" y="9"/>
                  <a:pt x="19" y="5"/>
                </a:cubicBezTo>
                <a:cubicBezTo>
                  <a:pt x="19" y="2"/>
                  <a:pt x="16" y="0"/>
                  <a:pt x="13" y="0"/>
                </a:cubicBezTo>
                <a:cubicBezTo>
                  <a:pt x="10" y="0"/>
                  <a:pt x="8" y="2"/>
                  <a:pt x="8" y="5"/>
                </a:cubicBezTo>
                <a:cubicBezTo>
                  <a:pt x="8" y="9"/>
                  <a:pt x="10" y="11"/>
                  <a:pt x="13" y="11"/>
                </a:cubicBezTo>
                <a:close/>
                <a:moveTo>
                  <a:pt x="26" y="19"/>
                </a:moveTo>
                <a:cubicBezTo>
                  <a:pt x="26" y="16"/>
                  <a:pt x="24" y="13"/>
                  <a:pt x="21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2" y="13"/>
                  <a:pt x="0" y="16"/>
                  <a:pt x="0" y="1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1" y="42"/>
                  <a:pt x="2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2"/>
                  <a:pt x="5" y="72"/>
                  <a:pt x="5" y="72"/>
                </a:cubicBezTo>
                <a:cubicBezTo>
                  <a:pt x="5" y="74"/>
                  <a:pt x="7" y="75"/>
                  <a:pt x="9" y="75"/>
                </a:cubicBezTo>
                <a:cubicBezTo>
                  <a:pt x="11" y="75"/>
                  <a:pt x="12" y="74"/>
                  <a:pt x="12" y="72"/>
                </a:cubicBezTo>
                <a:cubicBezTo>
                  <a:pt x="12" y="44"/>
                  <a:pt x="12" y="44"/>
                  <a:pt x="12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72"/>
                  <a:pt x="14" y="72"/>
                  <a:pt x="14" y="72"/>
                </a:cubicBezTo>
                <a:cubicBezTo>
                  <a:pt x="14" y="74"/>
                  <a:pt x="16" y="75"/>
                  <a:pt x="17" y="75"/>
                </a:cubicBezTo>
                <a:cubicBezTo>
                  <a:pt x="19" y="75"/>
                  <a:pt x="21" y="74"/>
                  <a:pt x="21" y="72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1"/>
                  <a:pt x="23" y="42"/>
                  <a:pt x="24" y="42"/>
                </a:cubicBezTo>
                <a:cubicBezTo>
                  <a:pt x="25" y="42"/>
                  <a:pt x="26" y="41"/>
                  <a:pt x="26" y="40"/>
                </a:cubicBezTo>
                <a:lnTo>
                  <a:pt x="26" y="19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637915" y="1120140"/>
            <a:ext cx="3263900" cy="7404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定位客户当前地区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603625" y="1965325"/>
            <a:ext cx="3263900" cy="7404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查询基础信息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3557905" y="2878455"/>
            <a:ext cx="3263900" cy="7404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提供路线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  <p:cxnSp>
        <p:nvCxnSpPr>
          <p:cNvPr id="58" name="直接连接符 57"/>
          <p:cNvCxnSpPr>
            <a:endCxn id="53" idx="2"/>
          </p:cNvCxnSpPr>
          <p:nvPr/>
        </p:nvCxnSpPr>
        <p:spPr>
          <a:xfrm flipV="1">
            <a:off x="1598295" y="1490345"/>
            <a:ext cx="2039620" cy="152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endCxn id="55" idx="2"/>
          </p:cNvCxnSpPr>
          <p:nvPr/>
        </p:nvCxnSpPr>
        <p:spPr>
          <a:xfrm flipV="1">
            <a:off x="1630680" y="2335530"/>
            <a:ext cx="1972945" cy="819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endCxn id="56" idx="2"/>
          </p:cNvCxnSpPr>
          <p:nvPr/>
        </p:nvCxnSpPr>
        <p:spPr>
          <a:xfrm>
            <a:off x="1647825" y="3222625"/>
            <a:ext cx="1910080" cy="26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3603625" y="3910330"/>
            <a:ext cx="3263900" cy="7404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策划经营策略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  <p:cxnSp>
        <p:nvCxnSpPr>
          <p:cNvPr id="62" name="直接连接符 61"/>
          <p:cNvCxnSpPr>
            <a:endCxn id="61" idx="2"/>
          </p:cNvCxnSpPr>
          <p:nvPr/>
        </p:nvCxnSpPr>
        <p:spPr>
          <a:xfrm>
            <a:off x="1598295" y="3298825"/>
            <a:ext cx="2005330" cy="981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6821805" y="1860550"/>
            <a:ext cx="1835150" cy="547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6821805" y="2407920"/>
            <a:ext cx="1913890" cy="40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8656955" y="1465580"/>
            <a:ext cx="3263900" cy="7404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地段客流量、交通状况等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687435" y="2407920"/>
            <a:ext cx="3263900" cy="7404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周围店面评分排行榜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  <p:cxnSp>
        <p:nvCxnSpPr>
          <p:cNvPr id="73" name="直接箭头连接符 72"/>
          <p:cNvCxnSpPr/>
          <p:nvPr/>
        </p:nvCxnSpPr>
        <p:spPr>
          <a:xfrm flipV="1">
            <a:off x="6901815" y="3743960"/>
            <a:ext cx="1851660" cy="595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6870065" y="4355465"/>
            <a:ext cx="18173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6901815" y="4355465"/>
            <a:ext cx="1785620" cy="692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8719185" y="3298825"/>
            <a:ext cx="3263900" cy="7404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经营模式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8702675" y="4055110"/>
            <a:ext cx="3263900" cy="7404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面向对象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8702675" y="4827270"/>
            <a:ext cx="3263900" cy="7404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分析该地段周围竞争情况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58545" y="4055110"/>
            <a:ext cx="1141095" cy="436880"/>
          </a:xfrm>
          <a:prstGeom prst="rect">
            <a:avLst/>
          </a:prstGeom>
          <a:noFill/>
        </p:spPr>
        <p:txBody>
          <a:bodyPr wrap="none" rtlCol="0">
            <a:normAutofit/>
          </a:bodyPr>
          <a:p>
            <a:r>
              <a:rPr lang="zh-CN" altLang="en-US" b="1" dirty="0" smtClean="0">
                <a:solidFill>
                  <a:srgbClr val="7030A0"/>
                </a:solidFill>
              </a:rPr>
              <a:t>用户</a:t>
            </a:r>
            <a:endParaRPr lang="zh-CN" altLang="en-US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558" grpId="0" bldLvl="0" animBg="1"/>
      <p:bldP spid="53" grpId="0" bldLvl="0" animBg="1"/>
      <p:bldP spid="55" grpId="0" bldLvl="0" animBg="1"/>
      <p:bldP spid="56" grpId="0" bldLvl="0" animBg="1"/>
      <p:bldP spid="61" grpId="0" bldLvl="0" animBg="1"/>
      <p:bldP spid="71" grpId="0" bldLvl="0" animBg="1"/>
      <p:bldP spid="72" grpId="0" bldLvl="0" animBg="1"/>
      <p:bldP spid="76" grpId="0" bldLvl="0" animBg="1"/>
      <p:bldP spid="77" grpId="0" bldLvl="0" animBg="1"/>
      <p:bldP spid="78" grpId="0" bldLvl="0" animBg="1"/>
      <p:bldP spid="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73059" y="4248668"/>
            <a:ext cx="48171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成员介绍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23694" y="692811"/>
            <a:ext cx="3808864" cy="3433196"/>
            <a:chOff x="3686810" y="-136543"/>
            <a:chExt cx="3877898" cy="3609474"/>
          </a:xfrm>
        </p:grpSpPr>
        <p:sp>
          <p:nvSpPr>
            <p:cNvPr id="15" name="任意多边形 14"/>
            <p:cNvSpPr/>
            <p:nvPr/>
          </p:nvSpPr>
          <p:spPr>
            <a:xfrm rot="10800000">
              <a:off x="3686810" y="-136543"/>
              <a:ext cx="3877898" cy="3609474"/>
            </a:xfrm>
            <a:custGeom>
              <a:avLst/>
              <a:gdLst>
                <a:gd name="connsiteX0" fmla="*/ 339150 w 4900517"/>
                <a:gd name="connsiteY0" fmla="*/ 554666 h 5083587"/>
                <a:gd name="connsiteX1" fmla="*/ 2853750 w 4900517"/>
                <a:gd name="connsiteY1" fmla="*/ 73403 h 5083587"/>
                <a:gd name="connsiteX2" fmla="*/ 4008781 w 4900517"/>
                <a:gd name="connsiteY2" fmla="*/ 1914234 h 5083587"/>
                <a:gd name="connsiteX3" fmla="*/ 4863023 w 4900517"/>
                <a:gd name="connsiteY3" fmla="*/ 3309897 h 5083587"/>
                <a:gd name="connsiteX4" fmla="*/ 2745466 w 4900517"/>
                <a:gd name="connsiteY4" fmla="*/ 5054476 h 5083587"/>
                <a:gd name="connsiteX5" fmla="*/ 567750 w 4900517"/>
                <a:gd name="connsiteY5" fmla="*/ 4248361 h 5083587"/>
                <a:gd name="connsiteX6" fmla="*/ 50392 w 4900517"/>
                <a:gd name="connsiteY6" fmla="*/ 2299245 h 5083587"/>
                <a:gd name="connsiteX7" fmla="*/ 339150 w 4900517"/>
                <a:gd name="connsiteY7" fmla="*/ 554666 h 5083587"/>
                <a:gd name="connsiteX0-1" fmla="*/ 339150 w 4961100"/>
                <a:gd name="connsiteY0-2" fmla="*/ 536939 h 5065860"/>
                <a:gd name="connsiteX1-3" fmla="*/ 2853750 w 4961100"/>
                <a:gd name="connsiteY1-4" fmla="*/ 55676 h 5065860"/>
                <a:gd name="connsiteX2-5" fmla="*/ 4430729 w 4961100"/>
                <a:gd name="connsiteY2-6" fmla="*/ 1630463 h 5065860"/>
                <a:gd name="connsiteX3-7" fmla="*/ 4863023 w 4961100"/>
                <a:gd name="connsiteY3-8" fmla="*/ 3292170 h 5065860"/>
                <a:gd name="connsiteX4-9" fmla="*/ 2745466 w 4961100"/>
                <a:gd name="connsiteY4-10" fmla="*/ 5036749 h 5065860"/>
                <a:gd name="connsiteX5-11" fmla="*/ 567750 w 4961100"/>
                <a:gd name="connsiteY5-12" fmla="*/ 4230634 h 5065860"/>
                <a:gd name="connsiteX6-13" fmla="*/ 50392 w 4961100"/>
                <a:gd name="connsiteY6-14" fmla="*/ 2281518 h 5065860"/>
                <a:gd name="connsiteX7-15" fmla="*/ 339150 w 4961100"/>
                <a:gd name="connsiteY7-16" fmla="*/ 536939 h 5065860"/>
                <a:gd name="connsiteX0-17" fmla="*/ 339150 w 4794760"/>
                <a:gd name="connsiteY0-18" fmla="*/ 536939 h 5060628"/>
                <a:gd name="connsiteX1-19" fmla="*/ 2853750 w 4794760"/>
                <a:gd name="connsiteY1-20" fmla="*/ 55676 h 5060628"/>
                <a:gd name="connsiteX2-21" fmla="*/ 4430729 w 4794760"/>
                <a:gd name="connsiteY2-22" fmla="*/ 1630463 h 5060628"/>
                <a:gd name="connsiteX3-23" fmla="*/ 4663153 w 4794760"/>
                <a:gd name="connsiteY3-24" fmla="*/ 3403022 h 5060628"/>
                <a:gd name="connsiteX4-25" fmla="*/ 2745466 w 4794760"/>
                <a:gd name="connsiteY4-26" fmla="*/ 5036749 h 5060628"/>
                <a:gd name="connsiteX5-27" fmla="*/ 567750 w 4794760"/>
                <a:gd name="connsiteY5-28" fmla="*/ 4230634 h 5060628"/>
                <a:gd name="connsiteX6-29" fmla="*/ 50392 w 4794760"/>
                <a:gd name="connsiteY6-30" fmla="*/ 2281518 h 5060628"/>
                <a:gd name="connsiteX7-31" fmla="*/ 339150 w 4794760"/>
                <a:gd name="connsiteY7-32" fmla="*/ 536939 h 5060628"/>
                <a:gd name="connsiteX0-33" fmla="*/ 338591 w 4794606"/>
                <a:gd name="connsiteY0-34" fmla="*/ 467895 h 4991584"/>
                <a:gd name="connsiteX1-35" fmla="*/ 2842088 w 4794606"/>
                <a:gd name="connsiteY1-36" fmla="*/ 64228 h 4991584"/>
                <a:gd name="connsiteX2-37" fmla="*/ 4430170 w 4794606"/>
                <a:gd name="connsiteY2-38" fmla="*/ 1561419 h 4991584"/>
                <a:gd name="connsiteX3-39" fmla="*/ 4662594 w 4794606"/>
                <a:gd name="connsiteY3-40" fmla="*/ 3333978 h 4991584"/>
                <a:gd name="connsiteX4-41" fmla="*/ 2744907 w 4794606"/>
                <a:gd name="connsiteY4-42" fmla="*/ 4967705 h 4991584"/>
                <a:gd name="connsiteX5-43" fmla="*/ 567191 w 4794606"/>
                <a:gd name="connsiteY5-44" fmla="*/ 4161590 h 4991584"/>
                <a:gd name="connsiteX6-45" fmla="*/ 49833 w 4794606"/>
                <a:gd name="connsiteY6-46" fmla="*/ 2212474 h 4991584"/>
                <a:gd name="connsiteX7-47" fmla="*/ 338591 w 4794606"/>
                <a:gd name="connsiteY7-48" fmla="*/ 467895 h 49915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4606" h="4991584">
                  <a:moveTo>
                    <a:pt x="338591" y="467895"/>
                  </a:moveTo>
                  <a:cubicBezTo>
                    <a:pt x="803967" y="109854"/>
                    <a:pt x="2160158" y="-118026"/>
                    <a:pt x="2842088" y="64228"/>
                  </a:cubicBezTo>
                  <a:cubicBezTo>
                    <a:pt x="3524018" y="246482"/>
                    <a:pt x="4126752" y="1016461"/>
                    <a:pt x="4430170" y="1561419"/>
                  </a:cubicBezTo>
                  <a:cubicBezTo>
                    <a:pt x="4733588" y="2106377"/>
                    <a:pt x="4943471" y="2766264"/>
                    <a:pt x="4662594" y="3333978"/>
                  </a:cubicBezTo>
                  <a:cubicBezTo>
                    <a:pt x="4381717" y="3901692"/>
                    <a:pt x="3427474" y="4829770"/>
                    <a:pt x="2744907" y="4967705"/>
                  </a:cubicBezTo>
                  <a:cubicBezTo>
                    <a:pt x="2062340" y="5105640"/>
                    <a:pt x="1016370" y="4620795"/>
                    <a:pt x="567191" y="4161590"/>
                  </a:cubicBezTo>
                  <a:cubicBezTo>
                    <a:pt x="118012" y="3702385"/>
                    <a:pt x="89938" y="2826085"/>
                    <a:pt x="49833" y="2212474"/>
                  </a:cubicBezTo>
                  <a:cubicBezTo>
                    <a:pt x="9728" y="1598863"/>
                    <a:pt x="-126785" y="825936"/>
                    <a:pt x="338591" y="46789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" name="图片 13" descr="C:\Users\wang\Desktop\新建文件夹\微信图片_20190406202751.jpg微信图片_2019040620275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/>
            <a:stretch>
              <a:fillRect/>
            </a:stretch>
          </p:blipFill>
          <p:spPr>
            <a:xfrm>
              <a:off x="3894988" y="129832"/>
              <a:ext cx="3470461" cy="3101021"/>
            </a:xfrm>
            <a:custGeom>
              <a:avLst/>
              <a:gdLst>
                <a:gd name="connsiteX0" fmla="*/ 1679935 w 3470592"/>
                <a:gd name="connsiteY0" fmla="*/ 54 h 3346919"/>
                <a:gd name="connsiteX1" fmla="*/ 3060030 w 3470592"/>
                <a:gd name="connsiteY1" fmla="*/ 556522 h 3346919"/>
                <a:gd name="connsiteX2" fmla="*/ 3434521 w 3470592"/>
                <a:gd name="connsiteY2" fmla="*/ 1863428 h 3346919"/>
                <a:gd name="connsiteX3" fmla="*/ 3225503 w 3470592"/>
                <a:gd name="connsiteY3" fmla="*/ 3033191 h 3346919"/>
                <a:gd name="connsiteX4" fmla="*/ 1413338 w 3470592"/>
                <a:gd name="connsiteY4" fmla="*/ 3303855 h 3346919"/>
                <a:gd name="connsiteX5" fmla="*/ 263799 w 3470592"/>
                <a:gd name="connsiteY5" fmla="*/ 2299969 h 3346919"/>
                <a:gd name="connsiteX6" fmla="*/ 95558 w 3470592"/>
                <a:gd name="connsiteY6" fmla="*/ 1111446 h 3346919"/>
                <a:gd name="connsiteX7" fmla="*/ 1483683 w 3470592"/>
                <a:gd name="connsiteY7" fmla="*/ 16011 h 3346919"/>
                <a:gd name="connsiteX8" fmla="*/ 1679935 w 3470592"/>
                <a:gd name="connsiteY8" fmla="*/ 54 h 33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0592" h="3346919">
                  <a:moveTo>
                    <a:pt x="1679935" y="54"/>
                  </a:moveTo>
                  <a:cubicBezTo>
                    <a:pt x="2160293" y="4529"/>
                    <a:pt x="2775533" y="287107"/>
                    <a:pt x="3060030" y="556522"/>
                  </a:cubicBezTo>
                  <a:cubicBezTo>
                    <a:pt x="3385170" y="864424"/>
                    <a:pt x="3405491" y="1451995"/>
                    <a:pt x="3434521" y="1863428"/>
                  </a:cubicBezTo>
                  <a:cubicBezTo>
                    <a:pt x="3463551" y="2274862"/>
                    <a:pt x="3562367" y="2793120"/>
                    <a:pt x="3225503" y="3033191"/>
                  </a:cubicBezTo>
                  <a:cubicBezTo>
                    <a:pt x="2888639" y="3273262"/>
                    <a:pt x="1906955" y="3426058"/>
                    <a:pt x="1413338" y="3303855"/>
                  </a:cubicBezTo>
                  <a:cubicBezTo>
                    <a:pt x="919720" y="3181651"/>
                    <a:pt x="483430" y="2665370"/>
                    <a:pt x="263799" y="2299969"/>
                  </a:cubicBezTo>
                  <a:cubicBezTo>
                    <a:pt x="44169" y="1934568"/>
                    <a:pt x="-107755" y="1492105"/>
                    <a:pt x="95558" y="1111446"/>
                  </a:cubicBezTo>
                  <a:cubicBezTo>
                    <a:pt x="298872" y="730786"/>
                    <a:pt x="989604" y="108498"/>
                    <a:pt x="1483683" y="16011"/>
                  </a:cubicBezTo>
                  <a:cubicBezTo>
                    <a:pt x="1545443" y="4451"/>
                    <a:pt x="1611313" y="-586"/>
                    <a:pt x="1679935" y="54"/>
                  </a:cubicBezTo>
                  <a:close/>
                </a:path>
              </a:pathLst>
            </a:custGeom>
          </p:spPr>
        </p:pic>
        <p:sp>
          <p:nvSpPr>
            <p:cNvPr id="18" name="任意多边形 17"/>
            <p:cNvSpPr/>
            <p:nvPr/>
          </p:nvSpPr>
          <p:spPr>
            <a:xfrm rot="10800000">
              <a:off x="3894985" y="105130"/>
              <a:ext cx="3470461" cy="3125723"/>
            </a:xfrm>
            <a:custGeom>
              <a:avLst/>
              <a:gdLst>
                <a:gd name="connsiteX0" fmla="*/ 339150 w 4900517"/>
                <a:gd name="connsiteY0" fmla="*/ 554666 h 5083587"/>
                <a:gd name="connsiteX1" fmla="*/ 2853750 w 4900517"/>
                <a:gd name="connsiteY1" fmla="*/ 73403 h 5083587"/>
                <a:gd name="connsiteX2" fmla="*/ 4008781 w 4900517"/>
                <a:gd name="connsiteY2" fmla="*/ 1914234 h 5083587"/>
                <a:gd name="connsiteX3" fmla="*/ 4863023 w 4900517"/>
                <a:gd name="connsiteY3" fmla="*/ 3309897 h 5083587"/>
                <a:gd name="connsiteX4" fmla="*/ 2745466 w 4900517"/>
                <a:gd name="connsiteY4" fmla="*/ 5054476 h 5083587"/>
                <a:gd name="connsiteX5" fmla="*/ 567750 w 4900517"/>
                <a:gd name="connsiteY5" fmla="*/ 4248361 h 5083587"/>
                <a:gd name="connsiteX6" fmla="*/ 50392 w 4900517"/>
                <a:gd name="connsiteY6" fmla="*/ 2299245 h 5083587"/>
                <a:gd name="connsiteX7" fmla="*/ 339150 w 4900517"/>
                <a:gd name="connsiteY7" fmla="*/ 554666 h 5083587"/>
                <a:gd name="connsiteX0-1" fmla="*/ 339150 w 4961100"/>
                <a:gd name="connsiteY0-2" fmla="*/ 536939 h 5065860"/>
                <a:gd name="connsiteX1-3" fmla="*/ 2853750 w 4961100"/>
                <a:gd name="connsiteY1-4" fmla="*/ 55676 h 5065860"/>
                <a:gd name="connsiteX2-5" fmla="*/ 4430729 w 4961100"/>
                <a:gd name="connsiteY2-6" fmla="*/ 1630463 h 5065860"/>
                <a:gd name="connsiteX3-7" fmla="*/ 4863023 w 4961100"/>
                <a:gd name="connsiteY3-8" fmla="*/ 3292170 h 5065860"/>
                <a:gd name="connsiteX4-9" fmla="*/ 2745466 w 4961100"/>
                <a:gd name="connsiteY4-10" fmla="*/ 5036749 h 5065860"/>
                <a:gd name="connsiteX5-11" fmla="*/ 567750 w 4961100"/>
                <a:gd name="connsiteY5-12" fmla="*/ 4230634 h 5065860"/>
                <a:gd name="connsiteX6-13" fmla="*/ 50392 w 4961100"/>
                <a:gd name="connsiteY6-14" fmla="*/ 2281518 h 5065860"/>
                <a:gd name="connsiteX7-15" fmla="*/ 339150 w 4961100"/>
                <a:gd name="connsiteY7-16" fmla="*/ 536939 h 5065860"/>
                <a:gd name="connsiteX0-17" fmla="*/ 339150 w 4794760"/>
                <a:gd name="connsiteY0-18" fmla="*/ 536939 h 5060628"/>
                <a:gd name="connsiteX1-19" fmla="*/ 2853750 w 4794760"/>
                <a:gd name="connsiteY1-20" fmla="*/ 55676 h 5060628"/>
                <a:gd name="connsiteX2-21" fmla="*/ 4430729 w 4794760"/>
                <a:gd name="connsiteY2-22" fmla="*/ 1630463 h 5060628"/>
                <a:gd name="connsiteX3-23" fmla="*/ 4663153 w 4794760"/>
                <a:gd name="connsiteY3-24" fmla="*/ 3403022 h 5060628"/>
                <a:gd name="connsiteX4-25" fmla="*/ 2745466 w 4794760"/>
                <a:gd name="connsiteY4-26" fmla="*/ 5036749 h 5060628"/>
                <a:gd name="connsiteX5-27" fmla="*/ 567750 w 4794760"/>
                <a:gd name="connsiteY5-28" fmla="*/ 4230634 h 5060628"/>
                <a:gd name="connsiteX6-29" fmla="*/ 50392 w 4794760"/>
                <a:gd name="connsiteY6-30" fmla="*/ 2281518 h 5060628"/>
                <a:gd name="connsiteX7-31" fmla="*/ 339150 w 4794760"/>
                <a:gd name="connsiteY7-32" fmla="*/ 536939 h 5060628"/>
                <a:gd name="connsiteX0-33" fmla="*/ 338591 w 4794606"/>
                <a:gd name="connsiteY0-34" fmla="*/ 467895 h 4991584"/>
                <a:gd name="connsiteX1-35" fmla="*/ 2842088 w 4794606"/>
                <a:gd name="connsiteY1-36" fmla="*/ 64228 h 4991584"/>
                <a:gd name="connsiteX2-37" fmla="*/ 4430170 w 4794606"/>
                <a:gd name="connsiteY2-38" fmla="*/ 1561419 h 4991584"/>
                <a:gd name="connsiteX3-39" fmla="*/ 4662594 w 4794606"/>
                <a:gd name="connsiteY3-40" fmla="*/ 3333978 h 4991584"/>
                <a:gd name="connsiteX4-41" fmla="*/ 2744907 w 4794606"/>
                <a:gd name="connsiteY4-42" fmla="*/ 4967705 h 4991584"/>
                <a:gd name="connsiteX5-43" fmla="*/ 567191 w 4794606"/>
                <a:gd name="connsiteY5-44" fmla="*/ 4161590 h 4991584"/>
                <a:gd name="connsiteX6-45" fmla="*/ 49833 w 4794606"/>
                <a:gd name="connsiteY6-46" fmla="*/ 2212474 h 4991584"/>
                <a:gd name="connsiteX7-47" fmla="*/ 338591 w 4794606"/>
                <a:gd name="connsiteY7-48" fmla="*/ 467895 h 49915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4606" h="4991584">
                  <a:moveTo>
                    <a:pt x="338591" y="467895"/>
                  </a:moveTo>
                  <a:cubicBezTo>
                    <a:pt x="803967" y="109854"/>
                    <a:pt x="2160158" y="-118026"/>
                    <a:pt x="2842088" y="64228"/>
                  </a:cubicBezTo>
                  <a:cubicBezTo>
                    <a:pt x="3524018" y="246482"/>
                    <a:pt x="4126752" y="1016461"/>
                    <a:pt x="4430170" y="1561419"/>
                  </a:cubicBezTo>
                  <a:cubicBezTo>
                    <a:pt x="4733588" y="2106377"/>
                    <a:pt x="4943471" y="2766264"/>
                    <a:pt x="4662594" y="3333978"/>
                  </a:cubicBezTo>
                  <a:cubicBezTo>
                    <a:pt x="4381717" y="3901692"/>
                    <a:pt x="3427474" y="4829770"/>
                    <a:pt x="2744907" y="4967705"/>
                  </a:cubicBezTo>
                  <a:cubicBezTo>
                    <a:pt x="2062340" y="5105640"/>
                    <a:pt x="1016370" y="4620795"/>
                    <a:pt x="567191" y="4161590"/>
                  </a:cubicBezTo>
                  <a:cubicBezTo>
                    <a:pt x="118012" y="3702385"/>
                    <a:pt x="89938" y="2826085"/>
                    <a:pt x="49833" y="2212474"/>
                  </a:cubicBezTo>
                  <a:cubicBezTo>
                    <a:pt x="9728" y="1598863"/>
                    <a:pt x="-126785" y="825936"/>
                    <a:pt x="338591" y="467895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24137" y="908329"/>
              <a:ext cx="2412862" cy="1519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Franklin Gothic Demi Cond" panose="020B0706030402020204" charset="0"/>
                </a:rPr>
                <a:t>Part Five</a:t>
              </a:r>
              <a:r>
                <a:rPr lang="en-US" altLang="zh-CN" sz="4000" dirty="0" smtClean="0">
                  <a:solidFill>
                    <a:schemeClr val="bg1"/>
                  </a:solidFill>
                  <a:latin typeface="Franklin Gothic Demi Cond" panose="020B0706030402020204" charset="0"/>
                </a:rPr>
                <a:t> </a:t>
              </a:r>
              <a:endParaRPr lang="en-US" altLang="zh-CN" sz="4000" dirty="0">
                <a:solidFill>
                  <a:schemeClr val="bg1"/>
                </a:solidFill>
                <a:latin typeface="Franklin Gothic Demi Cond" panose="020B07060304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3400" y="2318385"/>
            <a:ext cx="2959200" cy="197280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734820" y="2318385"/>
            <a:ext cx="3689985" cy="396367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  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林胜青，副教授</a:t>
            </a:r>
            <a:endParaRPr lang="zh-CN" altLang="en-US" sz="2400" b="1" dirty="0">
              <a:solidFill>
                <a:schemeClr val="tx2"/>
              </a:solidFill>
              <a:latin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  </a:t>
            </a:r>
            <a:r>
              <a:rPr lang="zh-CN" altLang="en-US" sz="2400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带队获中国大学生智能设计竞赛一等奖；发表核心论文《新型视觉导航线提取方法》等十多篇；发明多项，包括快递柜发明申请一项</a:t>
            </a:r>
            <a:endParaRPr lang="zh-CN" altLang="en-US" sz="2400" b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381000"/>
            <a:ext cx="2880995" cy="746760"/>
          </a:xfrm>
          <a:prstGeom prst="rect">
            <a:avLst/>
          </a:prstGeom>
          <a:noFill/>
        </p:spPr>
        <p:txBody>
          <a:bodyPr wrap="none" rtlCol="0">
            <a:normAutofit fontScale="90000"/>
          </a:bodyPr>
          <a:p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指导老师</a:t>
            </a:r>
            <a:endParaRPr lang="zh-CN" altLang="en-US" sz="48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85355" y="2318385"/>
            <a:ext cx="4003040" cy="3230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400" b="1" dirty="0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</a:rPr>
              <a:t>   计算机系主任，长期从事程序设计类课程教学工作，主持及参与多个省级教育、教改课题，开发过多个机试系统。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91755" y="2207260"/>
            <a:ext cx="3489960" cy="487680"/>
          </a:xfrm>
          <a:prstGeom prst="rect">
            <a:avLst/>
          </a:prstGeom>
          <a:noFill/>
        </p:spPr>
        <p:txBody>
          <a:bodyPr wrap="none" rtlCol="0">
            <a:normAutofit/>
          </a:bodyPr>
          <a:p>
            <a:pPr algn="l"/>
            <a:r>
              <a:rPr lang="zh-CN" altLang="en-US" sz="2400" b="1" dirty="0">
                <a:solidFill>
                  <a:schemeClr val="tx2"/>
                </a:solidFill>
                <a:latin typeface="+mn-ea"/>
                <a:sym typeface="+mn-ea"/>
              </a:rPr>
              <a:t>张璜，副教授</a:t>
            </a:r>
            <a:endParaRPr lang="zh-CN" altLang="en-US" sz="2400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9" name="图片 8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90" y="2207260"/>
            <a:ext cx="3291840" cy="2194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19835" y="669290"/>
            <a:ext cx="234124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蜜蜂寻址</a:t>
            </a:r>
            <a:r>
              <a:rPr lang="en-US" altLang="zh-CN" sz="3600" b="1" i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Logo</a:t>
            </a:r>
            <a:endParaRPr lang="en-US" altLang="zh-CN" sz="3600" b="1" i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reflection blurRad="6350" stA="60000" endA="900" endPos="58000" dir="5400000" sy="-100000" algn="bl" rotWithShape="0"/>
              </a:effectLst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3190" y="1381125"/>
            <a:ext cx="4894580" cy="361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图片 3" descr="蜜蜂寻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2008505"/>
            <a:ext cx="3728085" cy="4181475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4507865" y="1603375"/>
            <a:ext cx="979170" cy="405130"/>
          </a:xfrm>
          <a:prstGeom prst="rightArrow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4603115" y="2697480"/>
            <a:ext cx="979170" cy="405130"/>
          </a:xfrm>
          <a:prstGeom prst="rightArrow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4603115" y="4316095"/>
            <a:ext cx="979170" cy="405130"/>
          </a:xfrm>
          <a:prstGeom prst="rightArrow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4603115" y="5394325"/>
            <a:ext cx="979170" cy="405130"/>
          </a:xfrm>
          <a:prstGeom prst="rightArrow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/>
          <a:srcRect t="72848"/>
          <a:stretch>
            <a:fillRect/>
          </a:stretch>
        </p:blipFill>
        <p:spPr>
          <a:xfrm rot="2280000">
            <a:off x="8782050" y="-120015"/>
            <a:ext cx="5857240" cy="22237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5687060" y="1381125"/>
            <a:ext cx="6044565" cy="5077460"/>
          </a:xfrm>
          <a:prstGeom prst="rect">
            <a:avLst/>
          </a:prstGeom>
          <a:noFill/>
          <a:ln w="19050">
            <a:solidFill>
              <a:schemeClr val="accent1">
                <a:alpha val="58000"/>
              </a:schemeClr>
            </a:solidFill>
          </a:ln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头部</a:t>
            </a:r>
            <a:r>
              <a:rPr lang="zh-CN" altLang="en-US" sz="2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：蜜蜂头上的两个天线代表</a:t>
            </a:r>
            <a:r>
              <a:rPr lang="zh-CN" altLang="en-US" sz="24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探寻</a:t>
            </a:r>
            <a:r>
              <a:rPr lang="zh-CN" altLang="en-US" sz="2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、侦测。</a:t>
            </a:r>
            <a:endParaRPr lang="zh-CN" altLang="en-US" sz="2400" b="1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400" b="1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蜜蜂的</a:t>
            </a:r>
            <a:r>
              <a:rPr lang="zh-CN" altLang="en-US" sz="24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翅膀</a:t>
            </a:r>
            <a:r>
              <a:rPr lang="zh-CN" altLang="en-US" sz="2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：选址点拥有无限的发展空间充满了</a:t>
            </a:r>
            <a:r>
              <a:rPr lang="zh-CN" altLang="en-US" sz="24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无限的可能</a:t>
            </a:r>
            <a:r>
              <a:rPr lang="zh-CN" altLang="en-US" sz="2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和正能量。</a:t>
            </a:r>
            <a:endParaRPr lang="zh-CN" altLang="en-US" sz="2400" b="1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400" b="1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蜜蜂的</a:t>
            </a:r>
            <a:r>
              <a:rPr lang="zh-CN" altLang="en-US" sz="24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身体</a:t>
            </a:r>
            <a:r>
              <a:rPr lang="zh-CN" altLang="en-US" sz="2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：wifi图标，代表</a:t>
            </a:r>
            <a:r>
              <a:rPr lang="zh-CN" altLang="en-US" sz="24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无线连接定位</a:t>
            </a:r>
            <a:r>
              <a:rPr lang="zh-CN" altLang="en-US" sz="2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2400" b="1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400" b="1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总体</a:t>
            </a:r>
            <a:r>
              <a:rPr lang="zh-CN" altLang="en-US" sz="2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组合成一只蜜蜂，</a:t>
            </a:r>
            <a:r>
              <a:rPr lang="zh-CN" altLang="en-US" sz="24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它可以带我们探寻侦查出一个拥有价值的便利店选址点。</a:t>
            </a:r>
            <a:endParaRPr lang="zh-CN" altLang="en-US" sz="24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4715" y="92075"/>
            <a:ext cx="2880995" cy="746760"/>
          </a:xfrm>
          <a:prstGeom prst="rect">
            <a:avLst/>
          </a:prstGeom>
          <a:noFill/>
        </p:spPr>
        <p:txBody>
          <a:bodyPr wrap="none" rtlCol="0">
            <a:normAutofit fontScale="90000"/>
          </a:bodyPr>
          <a:p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团队成员</a:t>
            </a:r>
            <a:endParaRPr lang="zh-CN" altLang="en-US" sz="48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图片 10" descr="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572770" y="902335"/>
            <a:ext cx="2916555" cy="1944370"/>
          </a:xfrm>
          <a:prstGeom prst="rect">
            <a:avLst/>
          </a:prstGeom>
        </p:spPr>
      </p:pic>
      <p:pic>
        <p:nvPicPr>
          <p:cNvPr id="16" name="图片 15" descr="0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39715" y="2686685"/>
            <a:ext cx="3067050" cy="2044700"/>
          </a:xfrm>
          <a:prstGeom prst="rect">
            <a:avLst/>
          </a:prstGeom>
        </p:spPr>
      </p:pic>
      <p:sp>
        <p:nvSpPr>
          <p:cNvPr id="17" name="文本占位符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713345" y="3068320"/>
            <a:ext cx="4336415" cy="128206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赵瑞龙 ，UI设计 </a:t>
            </a:r>
            <a:endParaRPr lang="en-US" altLang="zh-CN" sz="2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计算机科学与技术，设计过多款软件</a:t>
            </a:r>
            <a:r>
              <a:rPr lang="en-US" altLang="zh-CN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Logo</a:t>
            </a:r>
            <a:r>
              <a:rPr lang="zh-CN" altLang="en-US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和界面，得到客户很好评价</a:t>
            </a:r>
            <a:endParaRPr lang="zh-CN" altLang="en-US" b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778635" y="1202055"/>
            <a:ext cx="4336415" cy="164465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林炆玉 ，项目开发</a:t>
            </a:r>
            <a:endParaRPr lang="en-US" altLang="zh-CN" sz="2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软件工程，熟练掌握C,java等编程语言，本人有较强的自学能力，自学并考取国家计算机二级C语言证书。</a:t>
            </a:r>
            <a:endParaRPr lang="zh-CN" altLang="en-US" b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4" name="图片 13" descr="0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573405" y="2787015"/>
            <a:ext cx="2917190" cy="1944370"/>
          </a:xfrm>
          <a:prstGeom prst="rect">
            <a:avLst/>
          </a:prstGeom>
        </p:spPr>
      </p:pic>
      <p:sp>
        <p:nvSpPr>
          <p:cNvPr id="5" name="文本占位符 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1778635" y="3230880"/>
            <a:ext cx="4401185" cy="177546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p>
            <a:pPr>
              <a:spcBef>
                <a:spcPts val="1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  <a:sym typeface="+mn-ea"/>
              </a:rPr>
              <a:t>傅德帆，项目开发</a:t>
            </a:r>
            <a:endParaRPr lang="en-US" altLang="zh-CN" sz="2000" b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>
              <a:spcBef>
                <a:spcPts val="1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软件工程专业，</a:t>
            </a:r>
            <a:r>
              <a:rPr lang="zh-CN" altLang="en-US" sz="2000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熟练掌握web开发，负责网站后台的开发和维护。</a:t>
            </a:r>
            <a:endParaRPr lang="zh-CN" altLang="en-US" sz="2000" b="1" dirty="0">
              <a:solidFill>
                <a:schemeClr val="bg2">
                  <a:lumMod val="60000"/>
                  <a:lumOff val="40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br>
              <a:rPr lang="zh-CN" altLang="en-US" sz="2000" dirty="0">
                <a:solidFill>
                  <a:schemeClr val="bg1"/>
                </a:solidFill>
              </a:rPr>
            </a:b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图片 2" descr="junli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760095" y="4731385"/>
            <a:ext cx="3291840" cy="2194560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1573530" y="5080000"/>
            <a:ext cx="4336415" cy="164465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庄俊霖 ，项目开发</a:t>
            </a:r>
            <a:endParaRPr lang="en-US" altLang="zh-CN" sz="2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软件工程师专业, 做过多次项目, 参加过多次学校比赛, 项目经验丰富</a:t>
            </a:r>
            <a:endParaRPr lang="zh-CN" altLang="en-US" b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7" name="图片 6" descr="李艳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7320" y="4731385"/>
            <a:ext cx="3291840" cy="2194560"/>
          </a:xfrm>
          <a:prstGeom prst="rect">
            <a:avLst/>
          </a:prstGeom>
        </p:spPr>
      </p:pic>
      <p:sp>
        <p:nvSpPr>
          <p:cNvPr id="8" name="文本占位符 1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7713345" y="5006340"/>
            <a:ext cx="4336415" cy="164465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李艳 ，策划设计</a:t>
            </a:r>
            <a:endParaRPr lang="en-US" altLang="zh-CN" sz="2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通信工程，熟练掌握办公室基本软件，多次荣获奖学金，有较多的策划经验，学习勤奋刻苦，积极进取。</a:t>
            </a:r>
            <a:endParaRPr lang="zh-CN" altLang="en-US" b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0" name="图片 9" descr="junhua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27320" y="838835"/>
            <a:ext cx="3291840" cy="2194560"/>
          </a:xfrm>
          <a:prstGeom prst="rect">
            <a:avLst/>
          </a:prstGeom>
        </p:spPr>
      </p:pic>
      <p:sp>
        <p:nvSpPr>
          <p:cNvPr id="12" name="文本占位符 1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7591425" y="1042035"/>
            <a:ext cx="4336415" cy="164465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黄俊煌 ，项目开发</a:t>
            </a:r>
            <a:endParaRPr lang="en-US" altLang="zh-CN" sz="2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计算机科学与技术，参与开发过多款软件，熟练使用Python技术，项目经验丰富</a:t>
            </a:r>
            <a:endParaRPr lang="zh-CN" altLang="en-US" b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wang\Desktop\新建文件夹\微信图片_20190406203151.jpg微信图片_2019040620315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685" y="-30480"/>
            <a:ext cx="12226290" cy="69126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19685" y="-15011"/>
            <a:ext cx="12192000" cy="6882063"/>
          </a:xfrm>
          <a:prstGeom prst="rect">
            <a:avLst/>
          </a:prstGeom>
          <a:solidFill>
            <a:schemeClr val="accent4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>
          <a:xfrm rot="5142653">
            <a:off x="3202858" y="533356"/>
            <a:ext cx="5616533" cy="5905410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  <a:gd name="connsiteX0-1-1" fmla="*/ 338591 w 4899185"/>
              <a:gd name="connsiteY0-2-2" fmla="*/ 416871 h 4940560"/>
              <a:gd name="connsiteX1-3-3" fmla="*/ 2842088 w 4899185"/>
              <a:gd name="connsiteY1-4-4" fmla="*/ 13204 h 4940560"/>
              <a:gd name="connsiteX2-5-5" fmla="*/ 4667834 w 4899185"/>
              <a:gd name="connsiteY2-6-6" fmla="*/ 732039 h 4940560"/>
              <a:gd name="connsiteX3-7-7" fmla="*/ 4662594 w 4899185"/>
              <a:gd name="connsiteY3-8-8" fmla="*/ 3282954 h 4940560"/>
              <a:gd name="connsiteX4-9-9" fmla="*/ 2744907 w 4899185"/>
              <a:gd name="connsiteY4-10-10" fmla="*/ 4916681 h 4940560"/>
              <a:gd name="connsiteX5-11-11" fmla="*/ 567191 w 4899185"/>
              <a:gd name="connsiteY5-12-12" fmla="*/ 4110566 h 4940560"/>
              <a:gd name="connsiteX6-13-13" fmla="*/ 49833 w 4899185"/>
              <a:gd name="connsiteY6-14-14" fmla="*/ 2161450 h 4940560"/>
              <a:gd name="connsiteX7-15-15" fmla="*/ 338591 w 4899185"/>
              <a:gd name="connsiteY7-16-16" fmla="*/ 416871 h 4940560"/>
              <a:gd name="connsiteX0-17-17" fmla="*/ 338591 w 4899185"/>
              <a:gd name="connsiteY0-18-18" fmla="*/ 416871 h 4940560"/>
              <a:gd name="connsiteX1-19-19" fmla="*/ 2842088 w 4899185"/>
              <a:gd name="connsiteY1-20-20" fmla="*/ 13204 h 4940560"/>
              <a:gd name="connsiteX2-21-21" fmla="*/ 4667835 w 4899185"/>
              <a:gd name="connsiteY2-22-22" fmla="*/ 732039 h 4940560"/>
              <a:gd name="connsiteX3-23-23" fmla="*/ 4662594 w 4899185"/>
              <a:gd name="connsiteY3-24-24" fmla="*/ 3282954 h 4940560"/>
              <a:gd name="connsiteX4-25-25" fmla="*/ 2744907 w 4899185"/>
              <a:gd name="connsiteY4-26-26" fmla="*/ 4916681 h 4940560"/>
              <a:gd name="connsiteX5-27-27" fmla="*/ 567191 w 4899185"/>
              <a:gd name="connsiteY5-28-28" fmla="*/ 4110566 h 4940560"/>
              <a:gd name="connsiteX6-29-29" fmla="*/ 49833 w 4899185"/>
              <a:gd name="connsiteY6-30-30" fmla="*/ 2161450 h 4940560"/>
              <a:gd name="connsiteX7-31-31" fmla="*/ 338591 w 4899185"/>
              <a:gd name="connsiteY7-32-32" fmla="*/ 416871 h 4940560"/>
              <a:gd name="connsiteX0-33-33" fmla="*/ 344877 w 4897955"/>
              <a:gd name="connsiteY0-34-34" fmla="*/ 603314 h 5127003"/>
              <a:gd name="connsiteX1-35-35" fmla="*/ 2970322 w 4897955"/>
              <a:gd name="connsiteY1-36-36" fmla="*/ 6757 h 5127003"/>
              <a:gd name="connsiteX2-37-37" fmla="*/ 4674121 w 4897955"/>
              <a:gd name="connsiteY2-38-38" fmla="*/ 918482 h 5127003"/>
              <a:gd name="connsiteX3-39-39" fmla="*/ 4668880 w 4897955"/>
              <a:gd name="connsiteY3-40-40" fmla="*/ 3469397 h 5127003"/>
              <a:gd name="connsiteX4-41-41" fmla="*/ 2751193 w 4897955"/>
              <a:gd name="connsiteY4-42-42" fmla="*/ 5103124 h 5127003"/>
              <a:gd name="connsiteX5-43-43" fmla="*/ 573477 w 4897955"/>
              <a:gd name="connsiteY5-44-44" fmla="*/ 4297009 h 5127003"/>
              <a:gd name="connsiteX6-45-45" fmla="*/ 56119 w 4897955"/>
              <a:gd name="connsiteY6-46-46" fmla="*/ 2347893 h 5127003"/>
              <a:gd name="connsiteX7-47-47" fmla="*/ 344877 w 4897955"/>
              <a:gd name="connsiteY7-48-48" fmla="*/ 603314 h 5127003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  <a:cxn ang="0">
                <a:pos x="connsiteX3-7-7" y="connsiteY3-8-8"/>
              </a:cxn>
              <a:cxn ang="0">
                <a:pos x="connsiteX4-9-9" y="connsiteY4-10-10"/>
              </a:cxn>
              <a:cxn ang="0">
                <a:pos x="connsiteX5-11-11" y="connsiteY5-12-12"/>
              </a:cxn>
              <a:cxn ang="0">
                <a:pos x="connsiteX6-13-13" y="connsiteY6-14-14"/>
              </a:cxn>
              <a:cxn ang="0">
                <a:pos x="connsiteX7-15-15" y="connsiteY7-16-16"/>
              </a:cxn>
            </a:cxnLst>
            <a:rect l="l" t="t" r="r" b="b"/>
            <a:pathLst>
              <a:path w="4897955" h="5127003">
                <a:moveTo>
                  <a:pt x="344877" y="603314"/>
                </a:moveTo>
                <a:cubicBezTo>
                  <a:pt x="830577" y="213125"/>
                  <a:pt x="2248781" y="-45771"/>
                  <a:pt x="2970322" y="6757"/>
                </a:cubicBezTo>
                <a:cubicBezTo>
                  <a:pt x="3691863" y="59285"/>
                  <a:pt x="4391028" y="341375"/>
                  <a:pt x="4674121" y="918482"/>
                </a:cubicBezTo>
                <a:cubicBezTo>
                  <a:pt x="4957214" y="1495589"/>
                  <a:pt x="4989368" y="2771957"/>
                  <a:pt x="4668880" y="3469397"/>
                </a:cubicBezTo>
                <a:cubicBezTo>
                  <a:pt x="4348392" y="4166837"/>
                  <a:pt x="3433760" y="4965189"/>
                  <a:pt x="2751193" y="5103124"/>
                </a:cubicBezTo>
                <a:cubicBezTo>
                  <a:pt x="2068626" y="5241059"/>
                  <a:pt x="1022656" y="4756214"/>
                  <a:pt x="573477" y="4297009"/>
                </a:cubicBezTo>
                <a:cubicBezTo>
                  <a:pt x="124298" y="3837804"/>
                  <a:pt x="96224" y="2961504"/>
                  <a:pt x="56119" y="2347893"/>
                </a:cubicBezTo>
                <a:cubicBezTo>
                  <a:pt x="16014" y="1734282"/>
                  <a:pt x="-140823" y="993503"/>
                  <a:pt x="344877" y="60331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667125" y="1957638"/>
            <a:ext cx="2505075" cy="285750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 rot="10800000">
            <a:off x="3315471" y="719484"/>
            <a:ext cx="5391850" cy="5199715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509010" y="1592580"/>
            <a:ext cx="5173345" cy="14351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alpha val="40000"/>
              </a:schemeClr>
            </a:outerShdw>
          </a:effectLst>
        </p:spPr>
        <p:txBody>
          <a:bodyPr wrap="none" rtlCol="0">
            <a:noAutofit/>
          </a:bodyPr>
          <a:lstStyle/>
          <a:p>
            <a:pPr algn="ctr"/>
            <a:r>
              <a:rPr lang="zh-CN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蜜蜂寻址</a:t>
            </a:r>
            <a:endParaRPr lang="zh-CN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355869" y="4070431"/>
            <a:ext cx="354888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6382385" y="4872355"/>
            <a:ext cx="2004695" cy="621030"/>
            <a:chOff x="6286501" y="4853706"/>
            <a:chExt cx="1844340" cy="495766"/>
          </a:xfrm>
        </p:grpSpPr>
        <p:sp>
          <p:nvSpPr>
            <p:cNvPr id="5" name="任意多边形 4"/>
            <p:cNvSpPr/>
            <p:nvPr/>
          </p:nvSpPr>
          <p:spPr>
            <a:xfrm>
              <a:off x="6286501" y="4853706"/>
              <a:ext cx="1844340" cy="495766"/>
            </a:xfrm>
            <a:custGeom>
              <a:avLst/>
              <a:gdLst>
                <a:gd name="connsiteX0" fmla="*/ 821970 w 2039503"/>
                <a:gd name="connsiteY0" fmla="*/ 1579 h 652318"/>
                <a:gd name="connsiteX1" fmla="*/ 2037159 w 2039503"/>
                <a:gd name="connsiteY1" fmla="*/ 338463 h 652318"/>
                <a:gd name="connsiteX2" fmla="*/ 1098696 w 2039503"/>
                <a:gd name="connsiteY2" fmla="*/ 651284 h 652318"/>
                <a:gd name="connsiteX3" fmla="*/ 3822 w 2039503"/>
                <a:gd name="connsiteY3" fmla="*/ 230179 h 652318"/>
                <a:gd name="connsiteX4" fmla="*/ 821970 w 2039503"/>
                <a:gd name="connsiteY4" fmla="*/ 1579 h 652318"/>
                <a:gd name="connsiteX0-1" fmla="*/ 820774 w 2038088"/>
                <a:gd name="connsiteY0-2" fmla="*/ 1301 h 438530"/>
                <a:gd name="connsiteX1-3" fmla="*/ 2035963 w 2038088"/>
                <a:gd name="connsiteY1-4" fmla="*/ 338185 h 438530"/>
                <a:gd name="connsiteX2-5" fmla="*/ 1085873 w 2038088"/>
                <a:gd name="connsiteY2-6" fmla="*/ 434357 h 438530"/>
                <a:gd name="connsiteX3-7" fmla="*/ 2626 w 2038088"/>
                <a:gd name="connsiteY3-8" fmla="*/ 229901 h 438530"/>
                <a:gd name="connsiteX4-9" fmla="*/ 820774 w 2038088"/>
                <a:gd name="connsiteY4-10" fmla="*/ 1301 h 438530"/>
                <a:gd name="connsiteX0-11" fmla="*/ 820774 w 2038089"/>
                <a:gd name="connsiteY0-12" fmla="*/ 1301 h 526831"/>
                <a:gd name="connsiteX1-13" fmla="*/ 2035963 w 2038089"/>
                <a:gd name="connsiteY1-14" fmla="*/ 338185 h 526831"/>
                <a:gd name="connsiteX2-15" fmla="*/ 1085873 w 2038089"/>
                <a:gd name="connsiteY2-16" fmla="*/ 434357 h 526831"/>
                <a:gd name="connsiteX3-17" fmla="*/ 2626 w 2038089"/>
                <a:gd name="connsiteY3-18" fmla="*/ 229901 h 526831"/>
                <a:gd name="connsiteX4-19" fmla="*/ 820774 w 2038089"/>
                <a:gd name="connsiteY4-20" fmla="*/ 1301 h 526831"/>
                <a:gd name="connsiteX0-21" fmla="*/ 820774 w 2038124"/>
                <a:gd name="connsiteY0-22" fmla="*/ 1301 h 526831"/>
                <a:gd name="connsiteX1-23" fmla="*/ 2035963 w 2038124"/>
                <a:gd name="connsiteY1-24" fmla="*/ 338185 h 526831"/>
                <a:gd name="connsiteX2-25" fmla="*/ 1085873 w 2038124"/>
                <a:gd name="connsiteY2-26" fmla="*/ 434357 h 526831"/>
                <a:gd name="connsiteX3-27" fmla="*/ 2626 w 2038124"/>
                <a:gd name="connsiteY3-28" fmla="*/ 229901 h 526831"/>
                <a:gd name="connsiteX4-29" fmla="*/ 820774 w 2038124"/>
                <a:gd name="connsiteY4-30" fmla="*/ 1301 h 526831"/>
                <a:gd name="connsiteX0-31" fmla="*/ 820704 w 1945379"/>
                <a:gd name="connsiteY0-32" fmla="*/ 930 h 526460"/>
                <a:gd name="connsiteX1-33" fmla="*/ 1942876 w 1945379"/>
                <a:gd name="connsiteY1-34" fmla="*/ 319761 h 526460"/>
                <a:gd name="connsiteX2-35" fmla="*/ 1085803 w 1945379"/>
                <a:gd name="connsiteY2-36" fmla="*/ 433986 h 526460"/>
                <a:gd name="connsiteX3-37" fmla="*/ 2556 w 1945379"/>
                <a:gd name="connsiteY3-38" fmla="*/ 229530 h 526460"/>
                <a:gd name="connsiteX4-39" fmla="*/ 820704 w 1945379"/>
                <a:gd name="connsiteY4-40" fmla="*/ 930 h 526460"/>
                <a:gd name="connsiteX0-41" fmla="*/ 820755 w 2014928"/>
                <a:gd name="connsiteY0-42" fmla="*/ 4786 h 530316"/>
                <a:gd name="connsiteX1-43" fmla="*/ 2012690 w 2014928"/>
                <a:gd name="connsiteY1-44" fmla="*/ 106967 h 530316"/>
                <a:gd name="connsiteX2-45" fmla="*/ 1085854 w 2014928"/>
                <a:gd name="connsiteY2-46" fmla="*/ 437842 h 530316"/>
                <a:gd name="connsiteX3-47" fmla="*/ 2607 w 2014928"/>
                <a:gd name="connsiteY3-48" fmla="*/ 233386 h 530316"/>
                <a:gd name="connsiteX4-49" fmla="*/ 820755 w 2014928"/>
                <a:gd name="connsiteY4-50" fmla="*/ 4786 h 530316"/>
                <a:gd name="connsiteX0-51" fmla="*/ 820755 w 2013225"/>
                <a:gd name="connsiteY0-52" fmla="*/ 81126 h 606656"/>
                <a:gd name="connsiteX1-53" fmla="*/ 2012690 w 2013225"/>
                <a:gd name="connsiteY1-54" fmla="*/ 183307 h 606656"/>
                <a:gd name="connsiteX2-55" fmla="*/ 1085854 w 2013225"/>
                <a:gd name="connsiteY2-56" fmla="*/ 514182 h 606656"/>
                <a:gd name="connsiteX3-57" fmla="*/ 2607 w 2013225"/>
                <a:gd name="connsiteY3-58" fmla="*/ 309726 h 606656"/>
                <a:gd name="connsiteX4-59" fmla="*/ 820755 w 2013225"/>
                <a:gd name="connsiteY4-60" fmla="*/ 81126 h 606656"/>
                <a:gd name="connsiteX0-61" fmla="*/ 797594 w 1990064"/>
                <a:gd name="connsiteY0-62" fmla="*/ 72640 h 578603"/>
                <a:gd name="connsiteX1-63" fmla="*/ 1989529 w 1990064"/>
                <a:gd name="connsiteY1-64" fmla="*/ 174821 h 578603"/>
                <a:gd name="connsiteX2-65" fmla="*/ 1062693 w 1990064"/>
                <a:gd name="connsiteY2-66" fmla="*/ 505696 h 578603"/>
                <a:gd name="connsiteX3-67" fmla="*/ 2701 w 1990064"/>
                <a:gd name="connsiteY3-68" fmla="*/ 138754 h 578603"/>
                <a:gd name="connsiteX4-69" fmla="*/ 797594 w 1990064"/>
                <a:gd name="connsiteY4-70" fmla="*/ 72640 h 578603"/>
                <a:gd name="connsiteX0-71" fmla="*/ 796275 w 1988745"/>
                <a:gd name="connsiteY0-72" fmla="*/ 83665 h 614273"/>
                <a:gd name="connsiteX1-73" fmla="*/ 1988210 w 1988745"/>
                <a:gd name="connsiteY1-74" fmla="*/ 185846 h 614273"/>
                <a:gd name="connsiteX2-75" fmla="*/ 1061374 w 1988745"/>
                <a:gd name="connsiteY2-76" fmla="*/ 516721 h 614273"/>
                <a:gd name="connsiteX3-77" fmla="*/ 1382 w 1988745"/>
                <a:gd name="connsiteY3-78" fmla="*/ 149779 h 614273"/>
                <a:gd name="connsiteX4-79" fmla="*/ 796275 w 1988745"/>
                <a:gd name="connsiteY4-80" fmla="*/ 83665 h 614273"/>
                <a:gd name="connsiteX0-81" fmla="*/ 797593 w 1991766"/>
                <a:gd name="connsiteY0-82" fmla="*/ 4916 h 594532"/>
                <a:gd name="connsiteX1-83" fmla="*/ 1989528 w 1991766"/>
                <a:gd name="connsiteY1-84" fmla="*/ 107097 h 594532"/>
                <a:gd name="connsiteX2-85" fmla="*/ 1062692 w 1991766"/>
                <a:gd name="connsiteY2-86" fmla="*/ 528243 h 594532"/>
                <a:gd name="connsiteX3-87" fmla="*/ 2700 w 1991766"/>
                <a:gd name="connsiteY3-88" fmla="*/ 71030 h 594532"/>
                <a:gd name="connsiteX4-89" fmla="*/ 797593 w 1991766"/>
                <a:gd name="connsiteY4-90" fmla="*/ 4916 h 594532"/>
                <a:gd name="connsiteX0-91" fmla="*/ 797593 w 1992128"/>
                <a:gd name="connsiteY0-92" fmla="*/ 4916 h 594532"/>
                <a:gd name="connsiteX1-93" fmla="*/ 1989528 w 1992128"/>
                <a:gd name="connsiteY1-94" fmla="*/ 107097 h 594532"/>
                <a:gd name="connsiteX2-95" fmla="*/ 1062692 w 1992128"/>
                <a:gd name="connsiteY2-96" fmla="*/ 528243 h 594532"/>
                <a:gd name="connsiteX3-97" fmla="*/ 2700 w 1992128"/>
                <a:gd name="connsiteY3-98" fmla="*/ 71030 h 594532"/>
                <a:gd name="connsiteX4-99" fmla="*/ 797593 w 1992128"/>
                <a:gd name="connsiteY4-100" fmla="*/ 4916 h 594532"/>
                <a:gd name="connsiteX0-101" fmla="*/ 797593 w 1992128"/>
                <a:gd name="connsiteY0-102" fmla="*/ 4916 h 548721"/>
                <a:gd name="connsiteX1-103" fmla="*/ 1989528 w 1992128"/>
                <a:gd name="connsiteY1-104" fmla="*/ 107097 h 548721"/>
                <a:gd name="connsiteX2-105" fmla="*/ 1062692 w 1992128"/>
                <a:gd name="connsiteY2-106" fmla="*/ 528243 h 548721"/>
                <a:gd name="connsiteX3-107" fmla="*/ 2700 w 1992128"/>
                <a:gd name="connsiteY3-108" fmla="*/ 71030 h 548721"/>
                <a:gd name="connsiteX4-109" fmla="*/ 797593 w 1992128"/>
                <a:gd name="connsiteY4-110" fmla="*/ 4916 h 548721"/>
                <a:gd name="connsiteX0-111" fmla="*/ 797593 w 1992128"/>
                <a:gd name="connsiteY0-112" fmla="*/ 111 h 852687"/>
                <a:gd name="connsiteX1-113" fmla="*/ 1989528 w 1992128"/>
                <a:gd name="connsiteY1-114" fmla="*/ 409213 h 852687"/>
                <a:gd name="connsiteX2-115" fmla="*/ 1062692 w 1992128"/>
                <a:gd name="connsiteY2-116" fmla="*/ 830359 h 852687"/>
                <a:gd name="connsiteX3-117" fmla="*/ 2700 w 1992128"/>
                <a:gd name="connsiteY3-118" fmla="*/ 373146 h 852687"/>
                <a:gd name="connsiteX4-119" fmla="*/ 797593 w 1992128"/>
                <a:gd name="connsiteY4-120" fmla="*/ 111 h 852687"/>
                <a:gd name="connsiteX0-121" fmla="*/ 797434 w 1991969"/>
                <a:gd name="connsiteY0-122" fmla="*/ 53430 h 906006"/>
                <a:gd name="connsiteX1-123" fmla="*/ 1989369 w 1991969"/>
                <a:gd name="connsiteY1-124" fmla="*/ 462532 h 906006"/>
                <a:gd name="connsiteX2-125" fmla="*/ 1062533 w 1991969"/>
                <a:gd name="connsiteY2-126" fmla="*/ 883678 h 906006"/>
                <a:gd name="connsiteX3-127" fmla="*/ 2541 w 1991969"/>
                <a:gd name="connsiteY3-128" fmla="*/ 426465 h 906006"/>
                <a:gd name="connsiteX4-129" fmla="*/ 797434 w 1991969"/>
                <a:gd name="connsiteY4-130" fmla="*/ 53430 h 906006"/>
                <a:gd name="connsiteX0-131" fmla="*/ 797434 w 1990835"/>
                <a:gd name="connsiteY0-132" fmla="*/ 53432 h 906008"/>
                <a:gd name="connsiteX1-133" fmla="*/ 1989369 w 1990835"/>
                <a:gd name="connsiteY1-134" fmla="*/ 462534 h 906008"/>
                <a:gd name="connsiteX2-135" fmla="*/ 1062533 w 1990835"/>
                <a:gd name="connsiteY2-136" fmla="*/ 883680 h 906008"/>
                <a:gd name="connsiteX3-137" fmla="*/ 2541 w 1990835"/>
                <a:gd name="connsiteY3-138" fmla="*/ 426467 h 906008"/>
                <a:gd name="connsiteX4-139" fmla="*/ 797434 w 1990835"/>
                <a:gd name="connsiteY4-140" fmla="*/ 53432 h 906008"/>
                <a:gd name="connsiteX0-141" fmla="*/ 786016 w 1979417"/>
                <a:gd name="connsiteY0-142" fmla="*/ 3484 h 851844"/>
                <a:gd name="connsiteX1-143" fmla="*/ 1977951 w 1979417"/>
                <a:gd name="connsiteY1-144" fmla="*/ 412586 h 851844"/>
                <a:gd name="connsiteX2-145" fmla="*/ 1051115 w 1979417"/>
                <a:gd name="connsiteY2-146" fmla="*/ 833732 h 851844"/>
                <a:gd name="connsiteX3-147" fmla="*/ 2750 w 1979417"/>
                <a:gd name="connsiteY3-148" fmla="*/ 250140 h 851844"/>
                <a:gd name="connsiteX4-149" fmla="*/ 786016 w 1979417"/>
                <a:gd name="connsiteY4-150" fmla="*/ 3484 h 851844"/>
                <a:gd name="connsiteX0-151" fmla="*/ 794888 w 1988289"/>
                <a:gd name="connsiteY0-152" fmla="*/ 5913 h 856370"/>
                <a:gd name="connsiteX1-153" fmla="*/ 1986823 w 1988289"/>
                <a:gd name="connsiteY1-154" fmla="*/ 415015 h 856370"/>
                <a:gd name="connsiteX2-155" fmla="*/ 1059987 w 1988289"/>
                <a:gd name="connsiteY2-156" fmla="*/ 836161 h 856370"/>
                <a:gd name="connsiteX3-157" fmla="*/ 11622 w 1988289"/>
                <a:gd name="connsiteY3-158" fmla="*/ 252569 h 856370"/>
                <a:gd name="connsiteX4-159" fmla="*/ 794888 w 1988289"/>
                <a:gd name="connsiteY4-160" fmla="*/ 5913 h 8563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88289" h="856370">
                  <a:moveTo>
                    <a:pt x="794888" y="5913"/>
                  </a:moveTo>
                  <a:cubicBezTo>
                    <a:pt x="1124088" y="32987"/>
                    <a:pt x="1954268" y="114152"/>
                    <a:pt x="1986823" y="415015"/>
                  </a:cubicBezTo>
                  <a:cubicBezTo>
                    <a:pt x="2019378" y="715878"/>
                    <a:pt x="1503521" y="890316"/>
                    <a:pt x="1059987" y="836161"/>
                  </a:cubicBezTo>
                  <a:cubicBezTo>
                    <a:pt x="558318" y="962546"/>
                    <a:pt x="-95349" y="463162"/>
                    <a:pt x="11622" y="252569"/>
                  </a:cubicBezTo>
                  <a:cubicBezTo>
                    <a:pt x="118593" y="41976"/>
                    <a:pt x="465688" y="-21161"/>
                    <a:pt x="794888" y="59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509086" y="4973192"/>
              <a:ext cx="1299410" cy="286806"/>
            </a:xfrm>
            <a:prstGeom prst="rect">
              <a:avLst/>
            </a:prstGeom>
            <a:noFill/>
          </p:spPr>
          <p:txBody>
            <a:bodyPr wrap="none" rtlCol="0">
              <a:normAutofit fontScale="90000"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汇报人：林炆玉</a:t>
              </a:r>
              <a:endPara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" name="Jem - Yell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75346" y="231405"/>
            <a:ext cx="626932" cy="626932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 rot="10800000">
            <a:off x="-576128" y="5561820"/>
            <a:ext cx="1549723" cy="1548663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>
          <a:xfrm rot="10800000">
            <a:off x="11004741" y="-229461"/>
            <a:ext cx="1549723" cy="1548663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任意多边形 22"/>
          <p:cNvSpPr/>
          <p:nvPr/>
        </p:nvSpPr>
        <p:spPr>
          <a:xfrm rot="10800000">
            <a:off x="9318345" y="4973192"/>
            <a:ext cx="439498" cy="419290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任意多边形 23"/>
          <p:cNvSpPr/>
          <p:nvPr/>
        </p:nvSpPr>
        <p:spPr>
          <a:xfrm rot="10800000">
            <a:off x="2005745" y="2984686"/>
            <a:ext cx="370422" cy="359016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任意多边形 24"/>
          <p:cNvSpPr/>
          <p:nvPr/>
        </p:nvSpPr>
        <p:spPr>
          <a:xfrm rot="10800000">
            <a:off x="3605183" y="5688762"/>
            <a:ext cx="439498" cy="419290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 rot="10800000">
            <a:off x="-287690" y="1109558"/>
            <a:ext cx="439498" cy="419290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 42"/>
          <p:cNvSpPr/>
          <p:nvPr/>
        </p:nvSpPr>
        <p:spPr>
          <a:xfrm rot="10800000">
            <a:off x="9382426" y="2452557"/>
            <a:ext cx="219749" cy="249700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TextBox 56"/>
          <p:cNvSpPr txBox="1"/>
          <p:nvPr/>
        </p:nvSpPr>
        <p:spPr>
          <a:xfrm>
            <a:off x="4554718" y="4185498"/>
            <a:ext cx="346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dirty="0">
                <a:solidFill>
                  <a:srgbClr val="0808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不忘</a:t>
            </a:r>
            <a:r>
              <a:rPr lang="zh-CN" altLang="en-US" dirty="0" smtClean="0">
                <a:solidFill>
                  <a:srgbClr val="0808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初心 </a:t>
            </a:r>
            <a:r>
              <a:rPr lang="en-US" altLang="zh-CN" dirty="0" smtClean="0">
                <a:solidFill>
                  <a:srgbClr val="0808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| </a:t>
            </a:r>
            <a:r>
              <a:rPr lang="zh-CN" altLang="en-US" dirty="0" smtClean="0">
                <a:solidFill>
                  <a:srgbClr val="0808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不惧未来 </a:t>
            </a:r>
            <a:r>
              <a:rPr lang="en-US" altLang="zh-CN" dirty="0" smtClean="0">
                <a:solidFill>
                  <a:srgbClr val="0808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| </a:t>
            </a:r>
            <a:r>
              <a:rPr lang="zh-CN" altLang="en-US" dirty="0" smtClean="0">
                <a:solidFill>
                  <a:srgbClr val="0808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与您共勉</a:t>
            </a:r>
            <a:endParaRPr lang="zh-CN" altLang="en-US" dirty="0">
              <a:solidFill>
                <a:srgbClr val="080808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 descr="图片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65" y="114300"/>
            <a:ext cx="605155" cy="605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28340" y="3151505"/>
            <a:ext cx="6625590" cy="669925"/>
          </a:xfrm>
          <a:prstGeom prst="rect">
            <a:avLst/>
          </a:prstGeom>
          <a:noFill/>
        </p:spPr>
        <p:txBody>
          <a:bodyPr wrap="none" rtlCol="0">
            <a:normAutofit/>
          </a:bodyPr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做一个帮助你开店成功的选址系统</a:t>
            </a:r>
            <a:endParaRPr lang="zh-CN" altLang="en-US" sz="28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246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  <p:bldP spid="11" grpId="0" bldLvl="0" animBg="1"/>
      <p:bldP spid="14" grpId="0" bldLvl="0" animBg="1"/>
      <p:bldP spid="16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20887281">
            <a:off x="-1459635" y="-436196"/>
            <a:ext cx="7417187" cy="7844292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94606" h="4991584">
                <a:moveTo>
                  <a:pt x="338591" y="467895"/>
                </a:moveTo>
                <a:cubicBezTo>
                  <a:pt x="803967" y="109854"/>
                  <a:pt x="2160158" y="-118026"/>
                  <a:pt x="2842088" y="64228"/>
                </a:cubicBezTo>
                <a:cubicBezTo>
                  <a:pt x="3524018" y="246482"/>
                  <a:pt x="4126752" y="1016461"/>
                  <a:pt x="4430170" y="1561419"/>
                </a:cubicBezTo>
                <a:cubicBezTo>
                  <a:pt x="4733588" y="2106377"/>
                  <a:pt x="4943471" y="2766264"/>
                  <a:pt x="4662594" y="3333978"/>
                </a:cubicBezTo>
                <a:cubicBezTo>
                  <a:pt x="4381717" y="3901692"/>
                  <a:pt x="3427474" y="4829770"/>
                  <a:pt x="2744907" y="4967705"/>
                </a:cubicBezTo>
                <a:cubicBezTo>
                  <a:pt x="2062340" y="5105640"/>
                  <a:pt x="1016370" y="4620795"/>
                  <a:pt x="567191" y="4161590"/>
                </a:cubicBezTo>
                <a:cubicBezTo>
                  <a:pt x="118012" y="3702385"/>
                  <a:pt x="89938" y="2826085"/>
                  <a:pt x="49833" y="2212474"/>
                </a:cubicBezTo>
                <a:cubicBezTo>
                  <a:pt x="9728" y="1598863"/>
                  <a:pt x="-126785" y="825936"/>
                  <a:pt x="338591" y="46789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64765" y="1259041"/>
            <a:ext cx="2672526" cy="83099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buFontTx/>
              <a:buNone/>
              <a:defRPr/>
            </a:pP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 Light" panose="020B0502040204020203" pitchFamily="34" charset="-122"/>
                <a:sym typeface="+mn-ea"/>
              </a:rPr>
              <a:t>CONTENTS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581" b="2228"/>
          <a:stretch>
            <a:fillRect/>
          </a:stretch>
        </p:blipFill>
        <p:spPr>
          <a:xfrm>
            <a:off x="-2187552" y="-331570"/>
            <a:ext cx="7662310" cy="7634486"/>
          </a:xfrm>
          <a:custGeom>
            <a:avLst/>
            <a:gdLst>
              <a:gd name="connsiteX0" fmla="*/ 2761972 w 7662310"/>
              <a:gd name="connsiteY0" fmla="*/ 0 h 7634486"/>
              <a:gd name="connsiteX1" fmla="*/ 4371310 w 7662310"/>
              <a:gd name="connsiteY1" fmla="*/ 0 h 7634486"/>
              <a:gd name="connsiteX2" fmla="*/ 4406477 w 7662310"/>
              <a:gd name="connsiteY2" fmla="*/ 10381 h 7634486"/>
              <a:gd name="connsiteX3" fmla="*/ 6677582 w 7662310"/>
              <a:gd name="connsiteY3" fmla="*/ 1681423 h 7634486"/>
              <a:gd name="connsiteX4" fmla="*/ 7602823 w 7662310"/>
              <a:gd name="connsiteY4" fmla="*/ 4333344 h 7634486"/>
              <a:gd name="connsiteX5" fmla="*/ 5228191 w 7662310"/>
              <a:gd name="connsiteY5" fmla="*/ 7456423 h 7634486"/>
              <a:gd name="connsiteX6" fmla="*/ 1670677 w 7662310"/>
              <a:gd name="connsiteY6" fmla="*/ 6910190 h 7634486"/>
              <a:gd name="connsiteX7" fmla="*/ 256975 w 7662310"/>
              <a:gd name="connsiteY7" fmla="*/ 4077483 h 7634486"/>
              <a:gd name="connsiteX8" fmla="*/ 44965 w 7662310"/>
              <a:gd name="connsiteY8" fmla="*/ 3349470 h 7634486"/>
              <a:gd name="connsiteX9" fmla="*/ 0 w 7662310"/>
              <a:gd name="connsiteY9" fmla="*/ 3176387 h 7634486"/>
              <a:gd name="connsiteX10" fmla="*/ 0 w 7662310"/>
              <a:gd name="connsiteY10" fmla="*/ 1498975 h 7634486"/>
              <a:gd name="connsiteX11" fmla="*/ 31348 w 7662310"/>
              <a:gd name="connsiteY11" fmla="*/ 1438726 h 7634486"/>
              <a:gd name="connsiteX12" fmla="*/ 129782 w 7662310"/>
              <a:gd name="connsiteY12" fmla="*/ 1302631 h 7634486"/>
              <a:gd name="connsiteX13" fmla="*/ 2575415 w 7662310"/>
              <a:gd name="connsiteY13" fmla="*/ 44811 h 7634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62310" h="7634486">
                <a:moveTo>
                  <a:pt x="2761972" y="0"/>
                </a:moveTo>
                <a:lnTo>
                  <a:pt x="4371310" y="0"/>
                </a:lnTo>
                <a:lnTo>
                  <a:pt x="4406477" y="10381"/>
                </a:lnTo>
                <a:cubicBezTo>
                  <a:pt x="5297527" y="311047"/>
                  <a:pt x="6161146" y="1078998"/>
                  <a:pt x="6677582" y="1681423"/>
                </a:cubicBezTo>
                <a:cubicBezTo>
                  <a:pt x="7313196" y="2422870"/>
                  <a:pt x="7844388" y="3370844"/>
                  <a:pt x="7602823" y="4333344"/>
                </a:cubicBezTo>
                <a:cubicBezTo>
                  <a:pt x="7361257" y="5295844"/>
                  <a:pt x="6216881" y="7026949"/>
                  <a:pt x="5228191" y="7456423"/>
                </a:cubicBezTo>
                <a:cubicBezTo>
                  <a:pt x="4239500" y="7885897"/>
                  <a:pt x="2499213" y="7473347"/>
                  <a:pt x="1670677" y="6910190"/>
                </a:cubicBezTo>
                <a:cubicBezTo>
                  <a:pt x="842141" y="6347034"/>
                  <a:pt x="516178" y="5008355"/>
                  <a:pt x="256975" y="4077483"/>
                </a:cubicBezTo>
                <a:cubicBezTo>
                  <a:pt x="192174" y="3844765"/>
                  <a:pt x="115031" y="3598653"/>
                  <a:pt x="44965" y="3349470"/>
                </a:cubicBezTo>
                <a:lnTo>
                  <a:pt x="0" y="3176387"/>
                </a:lnTo>
                <a:lnTo>
                  <a:pt x="0" y="1498975"/>
                </a:lnTo>
                <a:lnTo>
                  <a:pt x="31348" y="1438726"/>
                </a:lnTo>
                <a:cubicBezTo>
                  <a:pt x="60278" y="1391725"/>
                  <a:pt x="92988" y="1346306"/>
                  <a:pt x="129782" y="1302631"/>
                </a:cubicBezTo>
                <a:cubicBezTo>
                  <a:pt x="534509" y="822203"/>
                  <a:pt x="1596547" y="302312"/>
                  <a:pt x="2575415" y="44811"/>
                </a:cubicBezTo>
                <a:close/>
              </a:path>
            </a:pathLst>
          </a:custGeom>
        </p:spPr>
      </p:pic>
      <p:sp>
        <p:nvSpPr>
          <p:cNvPr id="25" name="文本框 1"/>
          <p:cNvSpPr txBox="1"/>
          <p:nvPr/>
        </p:nvSpPr>
        <p:spPr>
          <a:xfrm>
            <a:off x="7026910" y="4772025"/>
            <a:ext cx="806450" cy="6178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04.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6" name="文本框 2"/>
          <p:cNvSpPr txBox="1"/>
          <p:nvPr/>
        </p:nvSpPr>
        <p:spPr>
          <a:xfrm>
            <a:off x="7026275" y="3987800"/>
            <a:ext cx="807085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03.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7" name="文本框 14"/>
          <p:cNvSpPr txBox="1"/>
          <p:nvPr/>
        </p:nvSpPr>
        <p:spPr>
          <a:xfrm>
            <a:off x="7024370" y="3159760"/>
            <a:ext cx="807720" cy="5702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02.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8" name="文本框 15"/>
          <p:cNvSpPr txBox="1"/>
          <p:nvPr/>
        </p:nvSpPr>
        <p:spPr>
          <a:xfrm>
            <a:off x="7024370" y="2331085"/>
            <a:ext cx="808355" cy="6496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01.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9" name="文本框 16"/>
          <p:cNvSpPr txBox="1"/>
          <p:nvPr/>
        </p:nvSpPr>
        <p:spPr>
          <a:xfrm>
            <a:off x="7831455" y="2331085"/>
            <a:ext cx="2902585" cy="601345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社会现状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17"/>
          <p:cNvSpPr txBox="1"/>
          <p:nvPr/>
        </p:nvSpPr>
        <p:spPr>
          <a:xfrm>
            <a:off x="7879715" y="3183890"/>
            <a:ext cx="2194560" cy="52197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产品创新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18"/>
          <p:cNvSpPr txBox="1"/>
          <p:nvPr/>
        </p:nvSpPr>
        <p:spPr>
          <a:xfrm>
            <a:off x="7879715" y="3987800"/>
            <a:ext cx="2462530" cy="572135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19"/>
          <p:cNvSpPr txBox="1"/>
          <p:nvPr/>
        </p:nvSpPr>
        <p:spPr>
          <a:xfrm>
            <a:off x="7879715" y="4772025"/>
            <a:ext cx="2462530" cy="569595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7025005" y="5525770"/>
            <a:ext cx="806450" cy="6178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05.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" name="文本框 19"/>
          <p:cNvSpPr txBox="1"/>
          <p:nvPr/>
        </p:nvSpPr>
        <p:spPr>
          <a:xfrm>
            <a:off x="7833360" y="5574030"/>
            <a:ext cx="2462530" cy="569595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u=317890015,4164064040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1620520"/>
            <a:ext cx="6300470" cy="4178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50" y="122555"/>
            <a:ext cx="971550" cy="626745"/>
          </a:xfrm>
          <a:prstGeom prst="rect">
            <a:avLst/>
          </a:prstGeom>
        </p:spPr>
      </p:pic>
      <p:pic>
        <p:nvPicPr>
          <p:cNvPr id="8" name="图片 7" descr="图片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" y="49530"/>
            <a:ext cx="773430" cy="77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727450" y="4565650"/>
            <a:ext cx="4707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社会现状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23694" y="692811"/>
            <a:ext cx="3808864" cy="3433196"/>
            <a:chOff x="3686810" y="-136543"/>
            <a:chExt cx="3877898" cy="3609474"/>
          </a:xfrm>
        </p:grpSpPr>
        <p:sp>
          <p:nvSpPr>
            <p:cNvPr id="15" name="任意多边形 14"/>
            <p:cNvSpPr/>
            <p:nvPr/>
          </p:nvSpPr>
          <p:spPr>
            <a:xfrm rot="10800000">
              <a:off x="3686810" y="-136543"/>
              <a:ext cx="3877898" cy="3609474"/>
            </a:xfrm>
            <a:custGeom>
              <a:avLst/>
              <a:gdLst>
                <a:gd name="connsiteX0" fmla="*/ 339150 w 4900517"/>
                <a:gd name="connsiteY0" fmla="*/ 554666 h 5083587"/>
                <a:gd name="connsiteX1" fmla="*/ 2853750 w 4900517"/>
                <a:gd name="connsiteY1" fmla="*/ 73403 h 5083587"/>
                <a:gd name="connsiteX2" fmla="*/ 4008781 w 4900517"/>
                <a:gd name="connsiteY2" fmla="*/ 1914234 h 5083587"/>
                <a:gd name="connsiteX3" fmla="*/ 4863023 w 4900517"/>
                <a:gd name="connsiteY3" fmla="*/ 3309897 h 5083587"/>
                <a:gd name="connsiteX4" fmla="*/ 2745466 w 4900517"/>
                <a:gd name="connsiteY4" fmla="*/ 5054476 h 5083587"/>
                <a:gd name="connsiteX5" fmla="*/ 567750 w 4900517"/>
                <a:gd name="connsiteY5" fmla="*/ 4248361 h 5083587"/>
                <a:gd name="connsiteX6" fmla="*/ 50392 w 4900517"/>
                <a:gd name="connsiteY6" fmla="*/ 2299245 h 5083587"/>
                <a:gd name="connsiteX7" fmla="*/ 339150 w 4900517"/>
                <a:gd name="connsiteY7" fmla="*/ 554666 h 5083587"/>
                <a:gd name="connsiteX0-1" fmla="*/ 339150 w 4961100"/>
                <a:gd name="connsiteY0-2" fmla="*/ 536939 h 5065860"/>
                <a:gd name="connsiteX1-3" fmla="*/ 2853750 w 4961100"/>
                <a:gd name="connsiteY1-4" fmla="*/ 55676 h 5065860"/>
                <a:gd name="connsiteX2-5" fmla="*/ 4430729 w 4961100"/>
                <a:gd name="connsiteY2-6" fmla="*/ 1630463 h 5065860"/>
                <a:gd name="connsiteX3-7" fmla="*/ 4863023 w 4961100"/>
                <a:gd name="connsiteY3-8" fmla="*/ 3292170 h 5065860"/>
                <a:gd name="connsiteX4-9" fmla="*/ 2745466 w 4961100"/>
                <a:gd name="connsiteY4-10" fmla="*/ 5036749 h 5065860"/>
                <a:gd name="connsiteX5-11" fmla="*/ 567750 w 4961100"/>
                <a:gd name="connsiteY5-12" fmla="*/ 4230634 h 5065860"/>
                <a:gd name="connsiteX6-13" fmla="*/ 50392 w 4961100"/>
                <a:gd name="connsiteY6-14" fmla="*/ 2281518 h 5065860"/>
                <a:gd name="connsiteX7-15" fmla="*/ 339150 w 4961100"/>
                <a:gd name="connsiteY7-16" fmla="*/ 536939 h 5065860"/>
                <a:gd name="connsiteX0-17" fmla="*/ 339150 w 4794760"/>
                <a:gd name="connsiteY0-18" fmla="*/ 536939 h 5060628"/>
                <a:gd name="connsiteX1-19" fmla="*/ 2853750 w 4794760"/>
                <a:gd name="connsiteY1-20" fmla="*/ 55676 h 5060628"/>
                <a:gd name="connsiteX2-21" fmla="*/ 4430729 w 4794760"/>
                <a:gd name="connsiteY2-22" fmla="*/ 1630463 h 5060628"/>
                <a:gd name="connsiteX3-23" fmla="*/ 4663153 w 4794760"/>
                <a:gd name="connsiteY3-24" fmla="*/ 3403022 h 5060628"/>
                <a:gd name="connsiteX4-25" fmla="*/ 2745466 w 4794760"/>
                <a:gd name="connsiteY4-26" fmla="*/ 5036749 h 5060628"/>
                <a:gd name="connsiteX5-27" fmla="*/ 567750 w 4794760"/>
                <a:gd name="connsiteY5-28" fmla="*/ 4230634 h 5060628"/>
                <a:gd name="connsiteX6-29" fmla="*/ 50392 w 4794760"/>
                <a:gd name="connsiteY6-30" fmla="*/ 2281518 h 5060628"/>
                <a:gd name="connsiteX7-31" fmla="*/ 339150 w 4794760"/>
                <a:gd name="connsiteY7-32" fmla="*/ 536939 h 5060628"/>
                <a:gd name="connsiteX0-33" fmla="*/ 338591 w 4794606"/>
                <a:gd name="connsiteY0-34" fmla="*/ 467895 h 4991584"/>
                <a:gd name="connsiteX1-35" fmla="*/ 2842088 w 4794606"/>
                <a:gd name="connsiteY1-36" fmla="*/ 64228 h 4991584"/>
                <a:gd name="connsiteX2-37" fmla="*/ 4430170 w 4794606"/>
                <a:gd name="connsiteY2-38" fmla="*/ 1561419 h 4991584"/>
                <a:gd name="connsiteX3-39" fmla="*/ 4662594 w 4794606"/>
                <a:gd name="connsiteY3-40" fmla="*/ 3333978 h 4991584"/>
                <a:gd name="connsiteX4-41" fmla="*/ 2744907 w 4794606"/>
                <a:gd name="connsiteY4-42" fmla="*/ 4967705 h 4991584"/>
                <a:gd name="connsiteX5-43" fmla="*/ 567191 w 4794606"/>
                <a:gd name="connsiteY5-44" fmla="*/ 4161590 h 4991584"/>
                <a:gd name="connsiteX6-45" fmla="*/ 49833 w 4794606"/>
                <a:gd name="connsiteY6-46" fmla="*/ 2212474 h 4991584"/>
                <a:gd name="connsiteX7-47" fmla="*/ 338591 w 4794606"/>
                <a:gd name="connsiteY7-48" fmla="*/ 467895 h 49915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4606" h="4991584">
                  <a:moveTo>
                    <a:pt x="338591" y="467895"/>
                  </a:moveTo>
                  <a:cubicBezTo>
                    <a:pt x="803967" y="109854"/>
                    <a:pt x="2160158" y="-118026"/>
                    <a:pt x="2842088" y="64228"/>
                  </a:cubicBezTo>
                  <a:cubicBezTo>
                    <a:pt x="3524018" y="246482"/>
                    <a:pt x="4126752" y="1016461"/>
                    <a:pt x="4430170" y="1561419"/>
                  </a:cubicBezTo>
                  <a:cubicBezTo>
                    <a:pt x="4733588" y="2106377"/>
                    <a:pt x="4943471" y="2766264"/>
                    <a:pt x="4662594" y="3333978"/>
                  </a:cubicBezTo>
                  <a:cubicBezTo>
                    <a:pt x="4381717" y="3901692"/>
                    <a:pt x="3427474" y="4829770"/>
                    <a:pt x="2744907" y="4967705"/>
                  </a:cubicBezTo>
                  <a:cubicBezTo>
                    <a:pt x="2062340" y="5105640"/>
                    <a:pt x="1016370" y="4620795"/>
                    <a:pt x="567191" y="4161590"/>
                  </a:cubicBezTo>
                  <a:cubicBezTo>
                    <a:pt x="118012" y="3702385"/>
                    <a:pt x="89938" y="2826085"/>
                    <a:pt x="49833" y="2212474"/>
                  </a:cubicBezTo>
                  <a:cubicBezTo>
                    <a:pt x="9728" y="1598863"/>
                    <a:pt x="-126785" y="825936"/>
                    <a:pt x="338591" y="46789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" name="图片 13" descr="C:\Users\wang\Desktop\新建文件夹\微信图片_20190407082802.jpg微信图片_201904070828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890463" y="119817"/>
              <a:ext cx="3470461" cy="3131064"/>
            </a:xfrm>
            <a:custGeom>
              <a:avLst/>
              <a:gdLst>
                <a:gd name="connsiteX0" fmla="*/ 1679935 w 3470592"/>
                <a:gd name="connsiteY0" fmla="*/ 54 h 3346919"/>
                <a:gd name="connsiteX1" fmla="*/ 3060030 w 3470592"/>
                <a:gd name="connsiteY1" fmla="*/ 556522 h 3346919"/>
                <a:gd name="connsiteX2" fmla="*/ 3434521 w 3470592"/>
                <a:gd name="connsiteY2" fmla="*/ 1863428 h 3346919"/>
                <a:gd name="connsiteX3" fmla="*/ 3225503 w 3470592"/>
                <a:gd name="connsiteY3" fmla="*/ 3033191 h 3346919"/>
                <a:gd name="connsiteX4" fmla="*/ 1413338 w 3470592"/>
                <a:gd name="connsiteY4" fmla="*/ 3303855 h 3346919"/>
                <a:gd name="connsiteX5" fmla="*/ 263799 w 3470592"/>
                <a:gd name="connsiteY5" fmla="*/ 2299969 h 3346919"/>
                <a:gd name="connsiteX6" fmla="*/ 95558 w 3470592"/>
                <a:gd name="connsiteY6" fmla="*/ 1111446 h 3346919"/>
                <a:gd name="connsiteX7" fmla="*/ 1483683 w 3470592"/>
                <a:gd name="connsiteY7" fmla="*/ 16011 h 3346919"/>
                <a:gd name="connsiteX8" fmla="*/ 1679935 w 3470592"/>
                <a:gd name="connsiteY8" fmla="*/ 54 h 33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0592" h="3346919">
                  <a:moveTo>
                    <a:pt x="1679935" y="54"/>
                  </a:moveTo>
                  <a:cubicBezTo>
                    <a:pt x="2160293" y="4529"/>
                    <a:pt x="2775533" y="287107"/>
                    <a:pt x="3060030" y="556522"/>
                  </a:cubicBezTo>
                  <a:cubicBezTo>
                    <a:pt x="3385170" y="864424"/>
                    <a:pt x="3405491" y="1451995"/>
                    <a:pt x="3434521" y="1863428"/>
                  </a:cubicBezTo>
                  <a:cubicBezTo>
                    <a:pt x="3463551" y="2274862"/>
                    <a:pt x="3562367" y="2793120"/>
                    <a:pt x="3225503" y="3033191"/>
                  </a:cubicBezTo>
                  <a:cubicBezTo>
                    <a:pt x="2888639" y="3273262"/>
                    <a:pt x="1906955" y="3426058"/>
                    <a:pt x="1413338" y="3303855"/>
                  </a:cubicBezTo>
                  <a:cubicBezTo>
                    <a:pt x="919720" y="3181651"/>
                    <a:pt x="483430" y="2665370"/>
                    <a:pt x="263799" y="2299969"/>
                  </a:cubicBezTo>
                  <a:cubicBezTo>
                    <a:pt x="44169" y="1934568"/>
                    <a:pt x="-107755" y="1492105"/>
                    <a:pt x="95558" y="1111446"/>
                  </a:cubicBezTo>
                  <a:cubicBezTo>
                    <a:pt x="298872" y="730786"/>
                    <a:pt x="989604" y="108498"/>
                    <a:pt x="1483683" y="16011"/>
                  </a:cubicBezTo>
                  <a:cubicBezTo>
                    <a:pt x="1545443" y="4451"/>
                    <a:pt x="1611313" y="-586"/>
                    <a:pt x="1679935" y="54"/>
                  </a:cubicBezTo>
                  <a:close/>
                </a:path>
              </a:pathLst>
            </a:custGeom>
          </p:spPr>
        </p:pic>
        <p:sp>
          <p:nvSpPr>
            <p:cNvPr id="18" name="任意多边形 17"/>
            <p:cNvSpPr/>
            <p:nvPr/>
          </p:nvSpPr>
          <p:spPr>
            <a:xfrm rot="10800000">
              <a:off x="3890463" y="5340"/>
              <a:ext cx="3470592" cy="3359767"/>
            </a:xfrm>
            <a:custGeom>
              <a:avLst/>
              <a:gdLst>
                <a:gd name="connsiteX0" fmla="*/ 339150 w 4900517"/>
                <a:gd name="connsiteY0" fmla="*/ 554666 h 5083587"/>
                <a:gd name="connsiteX1" fmla="*/ 2853750 w 4900517"/>
                <a:gd name="connsiteY1" fmla="*/ 73403 h 5083587"/>
                <a:gd name="connsiteX2" fmla="*/ 4008781 w 4900517"/>
                <a:gd name="connsiteY2" fmla="*/ 1914234 h 5083587"/>
                <a:gd name="connsiteX3" fmla="*/ 4863023 w 4900517"/>
                <a:gd name="connsiteY3" fmla="*/ 3309897 h 5083587"/>
                <a:gd name="connsiteX4" fmla="*/ 2745466 w 4900517"/>
                <a:gd name="connsiteY4" fmla="*/ 5054476 h 5083587"/>
                <a:gd name="connsiteX5" fmla="*/ 567750 w 4900517"/>
                <a:gd name="connsiteY5" fmla="*/ 4248361 h 5083587"/>
                <a:gd name="connsiteX6" fmla="*/ 50392 w 4900517"/>
                <a:gd name="connsiteY6" fmla="*/ 2299245 h 5083587"/>
                <a:gd name="connsiteX7" fmla="*/ 339150 w 4900517"/>
                <a:gd name="connsiteY7" fmla="*/ 554666 h 5083587"/>
                <a:gd name="connsiteX0-1" fmla="*/ 339150 w 4961100"/>
                <a:gd name="connsiteY0-2" fmla="*/ 536939 h 5065860"/>
                <a:gd name="connsiteX1-3" fmla="*/ 2853750 w 4961100"/>
                <a:gd name="connsiteY1-4" fmla="*/ 55676 h 5065860"/>
                <a:gd name="connsiteX2-5" fmla="*/ 4430729 w 4961100"/>
                <a:gd name="connsiteY2-6" fmla="*/ 1630463 h 5065860"/>
                <a:gd name="connsiteX3-7" fmla="*/ 4863023 w 4961100"/>
                <a:gd name="connsiteY3-8" fmla="*/ 3292170 h 5065860"/>
                <a:gd name="connsiteX4-9" fmla="*/ 2745466 w 4961100"/>
                <a:gd name="connsiteY4-10" fmla="*/ 5036749 h 5065860"/>
                <a:gd name="connsiteX5-11" fmla="*/ 567750 w 4961100"/>
                <a:gd name="connsiteY5-12" fmla="*/ 4230634 h 5065860"/>
                <a:gd name="connsiteX6-13" fmla="*/ 50392 w 4961100"/>
                <a:gd name="connsiteY6-14" fmla="*/ 2281518 h 5065860"/>
                <a:gd name="connsiteX7-15" fmla="*/ 339150 w 4961100"/>
                <a:gd name="connsiteY7-16" fmla="*/ 536939 h 5065860"/>
                <a:gd name="connsiteX0-17" fmla="*/ 339150 w 4794760"/>
                <a:gd name="connsiteY0-18" fmla="*/ 536939 h 5060628"/>
                <a:gd name="connsiteX1-19" fmla="*/ 2853750 w 4794760"/>
                <a:gd name="connsiteY1-20" fmla="*/ 55676 h 5060628"/>
                <a:gd name="connsiteX2-21" fmla="*/ 4430729 w 4794760"/>
                <a:gd name="connsiteY2-22" fmla="*/ 1630463 h 5060628"/>
                <a:gd name="connsiteX3-23" fmla="*/ 4663153 w 4794760"/>
                <a:gd name="connsiteY3-24" fmla="*/ 3403022 h 5060628"/>
                <a:gd name="connsiteX4-25" fmla="*/ 2745466 w 4794760"/>
                <a:gd name="connsiteY4-26" fmla="*/ 5036749 h 5060628"/>
                <a:gd name="connsiteX5-27" fmla="*/ 567750 w 4794760"/>
                <a:gd name="connsiteY5-28" fmla="*/ 4230634 h 5060628"/>
                <a:gd name="connsiteX6-29" fmla="*/ 50392 w 4794760"/>
                <a:gd name="connsiteY6-30" fmla="*/ 2281518 h 5060628"/>
                <a:gd name="connsiteX7-31" fmla="*/ 339150 w 4794760"/>
                <a:gd name="connsiteY7-32" fmla="*/ 536939 h 5060628"/>
                <a:gd name="connsiteX0-33" fmla="*/ 338591 w 4794606"/>
                <a:gd name="connsiteY0-34" fmla="*/ 467895 h 4991584"/>
                <a:gd name="connsiteX1-35" fmla="*/ 2842088 w 4794606"/>
                <a:gd name="connsiteY1-36" fmla="*/ 64228 h 4991584"/>
                <a:gd name="connsiteX2-37" fmla="*/ 4430170 w 4794606"/>
                <a:gd name="connsiteY2-38" fmla="*/ 1561419 h 4991584"/>
                <a:gd name="connsiteX3-39" fmla="*/ 4662594 w 4794606"/>
                <a:gd name="connsiteY3-40" fmla="*/ 3333978 h 4991584"/>
                <a:gd name="connsiteX4-41" fmla="*/ 2744907 w 4794606"/>
                <a:gd name="connsiteY4-42" fmla="*/ 4967705 h 4991584"/>
                <a:gd name="connsiteX5-43" fmla="*/ 567191 w 4794606"/>
                <a:gd name="connsiteY5-44" fmla="*/ 4161590 h 4991584"/>
                <a:gd name="connsiteX6-45" fmla="*/ 49833 w 4794606"/>
                <a:gd name="connsiteY6-46" fmla="*/ 2212474 h 4991584"/>
                <a:gd name="connsiteX7-47" fmla="*/ 338591 w 4794606"/>
                <a:gd name="connsiteY7-48" fmla="*/ 467895 h 49915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4606" h="4991584">
                  <a:moveTo>
                    <a:pt x="338591" y="467895"/>
                  </a:moveTo>
                  <a:cubicBezTo>
                    <a:pt x="803967" y="109854"/>
                    <a:pt x="2160158" y="-118026"/>
                    <a:pt x="2842088" y="64228"/>
                  </a:cubicBezTo>
                  <a:cubicBezTo>
                    <a:pt x="3524018" y="246482"/>
                    <a:pt x="4126752" y="1016461"/>
                    <a:pt x="4430170" y="1561419"/>
                  </a:cubicBezTo>
                  <a:cubicBezTo>
                    <a:pt x="4733588" y="2106377"/>
                    <a:pt x="4943471" y="2766264"/>
                    <a:pt x="4662594" y="3333978"/>
                  </a:cubicBezTo>
                  <a:cubicBezTo>
                    <a:pt x="4381717" y="3901692"/>
                    <a:pt x="3427474" y="4829770"/>
                    <a:pt x="2744907" y="4967705"/>
                  </a:cubicBezTo>
                  <a:cubicBezTo>
                    <a:pt x="2062340" y="5105640"/>
                    <a:pt x="1016370" y="4620795"/>
                    <a:pt x="567191" y="4161590"/>
                  </a:cubicBezTo>
                  <a:cubicBezTo>
                    <a:pt x="118012" y="3702385"/>
                    <a:pt x="89938" y="2826085"/>
                    <a:pt x="49833" y="2212474"/>
                  </a:cubicBezTo>
                  <a:cubicBezTo>
                    <a:pt x="9728" y="1598863"/>
                    <a:pt x="-126785" y="825936"/>
                    <a:pt x="338591" y="467895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554340" y="1006466"/>
              <a:ext cx="21437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Franklin Gothic Demi Cond" panose="020B0706030402020204" charset="0"/>
                </a:rPr>
                <a:t>Part One</a:t>
              </a:r>
              <a:r>
                <a:rPr lang="en-US" altLang="zh-CN" sz="4000" dirty="0">
                  <a:solidFill>
                    <a:schemeClr val="bg1"/>
                  </a:solidFill>
                  <a:latin typeface="Franklin Gothic Demi Cond" panose="020B0706030402020204" charset="0"/>
                </a:rPr>
                <a:t> </a:t>
              </a:r>
              <a:endParaRPr lang="en-US" altLang="zh-CN" sz="4000" dirty="0">
                <a:solidFill>
                  <a:schemeClr val="bg1"/>
                </a:solidFill>
                <a:latin typeface="Franklin Gothic Demi Cond" panose="020B07060304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440" y="1228090"/>
            <a:ext cx="50946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当代的便利店已经各处皆是， 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有的便利店之间相隔不过数百米，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便利一条街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这种情况已成为不少一线城市的常态。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86413" y="443223"/>
            <a:ext cx="634445" cy="634445"/>
            <a:chOff x="5458387" y="-512785"/>
            <a:chExt cx="634445" cy="634445"/>
          </a:xfrm>
          <a:solidFill>
            <a:srgbClr val="FFC000"/>
          </a:solidFill>
        </p:grpSpPr>
        <p:sp>
          <p:nvSpPr>
            <p:cNvPr id="14" name="椭圆 13"/>
            <p:cNvSpPr/>
            <p:nvPr/>
          </p:nvSpPr>
          <p:spPr>
            <a:xfrm>
              <a:off x="5458387" y="-512785"/>
              <a:ext cx="634445" cy="6344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553063" y="-465194"/>
              <a:ext cx="445092" cy="52444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p>
              <a:r>
                <a:rPr lang="en-US" altLang="zh-CN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下箭头 18"/>
          <p:cNvSpPr/>
          <p:nvPr/>
        </p:nvSpPr>
        <p:spPr>
          <a:xfrm>
            <a:off x="1659255" y="2854960"/>
            <a:ext cx="763270" cy="148653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1440" y="4601210"/>
            <a:ext cx="5822315" cy="1170305"/>
          </a:xfrm>
          <a:prstGeom prst="rect">
            <a:avLst/>
          </a:prstGeom>
          <a:noFill/>
        </p:spPr>
        <p:txBody>
          <a:bodyPr wrap="none" rtlCol="0">
            <a:normAutofit/>
          </a:bodyPr>
          <a:p>
            <a:pPr algn="l" fontAlgn="auto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同行之间的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竞争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越来越激烈</a:t>
            </a:r>
            <a:endParaRPr lang="zh-CN" altLang="en-US" sz="3200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908685" y="3126105"/>
            <a:ext cx="566420" cy="881380"/>
          </a:xfrm>
          <a:prstGeom prst="rect">
            <a:avLst/>
          </a:prstGeom>
          <a:noFill/>
        </p:spPr>
        <p:txBody>
          <a:bodyPr vert="eaVert" wrap="none" rtlCol="0">
            <a:normAutofit/>
          </a:bodyPr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造成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1" name="图片 20" descr="u=448792675,2316491919&amp;fm=26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9390" y="1339850"/>
            <a:ext cx="6351270" cy="396303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226820" y="506095"/>
            <a:ext cx="3617595" cy="57150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normAutofit/>
          </a:bodyPr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便利店</a:t>
            </a:r>
            <a:r>
              <a:rPr lang="zh-CN" altLang="en-US" sz="24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密集</a:t>
            </a:r>
            <a:r>
              <a:rPr lang="zh-CN" altLang="en-US" sz="24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、集中</a:t>
            </a:r>
            <a:endParaRPr lang="zh-CN" altLang="en-US" sz="24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 rot="11271601">
            <a:off x="-442595" y="213995"/>
            <a:ext cx="6028690" cy="5619115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  <a:gd name="connsiteX0-49" fmla="*/ 1393346 w 4787470"/>
              <a:gd name="connsiteY0-50" fmla="*/ 1387196 h 4927593"/>
              <a:gd name="connsiteX1-51" fmla="*/ 2834952 w 4787470"/>
              <a:gd name="connsiteY1-52" fmla="*/ 237 h 4927593"/>
              <a:gd name="connsiteX2-53" fmla="*/ 4423034 w 4787470"/>
              <a:gd name="connsiteY2-54" fmla="*/ 1497428 h 4927593"/>
              <a:gd name="connsiteX3-55" fmla="*/ 4655458 w 4787470"/>
              <a:gd name="connsiteY3-56" fmla="*/ 3269987 h 4927593"/>
              <a:gd name="connsiteX4-57" fmla="*/ 2737771 w 4787470"/>
              <a:gd name="connsiteY4-58" fmla="*/ 4903714 h 4927593"/>
              <a:gd name="connsiteX5-59" fmla="*/ 560055 w 4787470"/>
              <a:gd name="connsiteY5-60" fmla="*/ 4097599 h 4927593"/>
              <a:gd name="connsiteX6-61" fmla="*/ 42697 w 4787470"/>
              <a:gd name="connsiteY6-62" fmla="*/ 2148483 h 4927593"/>
              <a:gd name="connsiteX7-63" fmla="*/ 1393346 w 4787470"/>
              <a:gd name="connsiteY7-64" fmla="*/ 1387196 h 4927593"/>
              <a:gd name="connsiteX0-65" fmla="*/ 1393346 w 4787470"/>
              <a:gd name="connsiteY0-66" fmla="*/ 1387287 h 4927684"/>
              <a:gd name="connsiteX1-67" fmla="*/ 2834952 w 4787470"/>
              <a:gd name="connsiteY1-68" fmla="*/ 328 h 4927684"/>
              <a:gd name="connsiteX2-69" fmla="*/ 4423034 w 4787470"/>
              <a:gd name="connsiteY2-70" fmla="*/ 1497519 h 4927684"/>
              <a:gd name="connsiteX3-71" fmla="*/ 4655458 w 4787470"/>
              <a:gd name="connsiteY3-72" fmla="*/ 3270078 h 4927684"/>
              <a:gd name="connsiteX4-73" fmla="*/ 2737771 w 4787470"/>
              <a:gd name="connsiteY4-74" fmla="*/ 4903805 h 4927684"/>
              <a:gd name="connsiteX5-75" fmla="*/ 560055 w 4787470"/>
              <a:gd name="connsiteY5-76" fmla="*/ 4097690 h 4927684"/>
              <a:gd name="connsiteX6-77" fmla="*/ 42697 w 4787470"/>
              <a:gd name="connsiteY6-78" fmla="*/ 2148574 h 4927684"/>
              <a:gd name="connsiteX7-79" fmla="*/ 1393346 w 4787470"/>
              <a:gd name="connsiteY7-80" fmla="*/ 1387287 h 4927684"/>
              <a:gd name="connsiteX0-81" fmla="*/ 1726154 w 5120278"/>
              <a:gd name="connsiteY0-82" fmla="*/ 1387220 h 4927617"/>
              <a:gd name="connsiteX1-83" fmla="*/ 3167760 w 5120278"/>
              <a:gd name="connsiteY1-84" fmla="*/ 261 h 4927617"/>
              <a:gd name="connsiteX2-85" fmla="*/ 4755842 w 5120278"/>
              <a:gd name="connsiteY2-86" fmla="*/ 1497452 h 4927617"/>
              <a:gd name="connsiteX3-87" fmla="*/ 4988266 w 5120278"/>
              <a:gd name="connsiteY3-88" fmla="*/ 3270011 h 4927617"/>
              <a:gd name="connsiteX4-89" fmla="*/ 3070579 w 5120278"/>
              <a:gd name="connsiteY4-90" fmla="*/ 4903738 h 4927617"/>
              <a:gd name="connsiteX5-91" fmla="*/ 892863 w 5120278"/>
              <a:gd name="connsiteY5-92" fmla="*/ 4097623 h 4927617"/>
              <a:gd name="connsiteX6-93" fmla="*/ 21538 w 5120278"/>
              <a:gd name="connsiteY6-94" fmla="*/ 2726913 h 4927617"/>
              <a:gd name="connsiteX7-95" fmla="*/ 1726154 w 5120278"/>
              <a:gd name="connsiteY7-96" fmla="*/ 1387220 h 4927617"/>
              <a:gd name="connsiteX0-97" fmla="*/ 1897114 w 5291238"/>
              <a:gd name="connsiteY0-98" fmla="*/ 1387220 h 4927617"/>
              <a:gd name="connsiteX1-99" fmla="*/ 3338720 w 5291238"/>
              <a:gd name="connsiteY1-100" fmla="*/ 261 h 4927617"/>
              <a:gd name="connsiteX2-101" fmla="*/ 4926802 w 5291238"/>
              <a:gd name="connsiteY2-102" fmla="*/ 1497452 h 4927617"/>
              <a:gd name="connsiteX3-103" fmla="*/ 5159226 w 5291238"/>
              <a:gd name="connsiteY3-104" fmla="*/ 3270011 h 4927617"/>
              <a:gd name="connsiteX4-105" fmla="*/ 3241539 w 5291238"/>
              <a:gd name="connsiteY4-106" fmla="*/ 4903738 h 4927617"/>
              <a:gd name="connsiteX5-107" fmla="*/ 1063823 w 5291238"/>
              <a:gd name="connsiteY5-108" fmla="*/ 4097623 h 4927617"/>
              <a:gd name="connsiteX6-109" fmla="*/ 192498 w 5291238"/>
              <a:gd name="connsiteY6-110" fmla="*/ 2726913 h 4927617"/>
              <a:gd name="connsiteX7-111" fmla="*/ 1897114 w 5291238"/>
              <a:gd name="connsiteY7-112" fmla="*/ 1387220 h 4927617"/>
              <a:gd name="connsiteX0-113" fmla="*/ 1734753 w 5128877"/>
              <a:gd name="connsiteY0-114" fmla="*/ 1387220 h 4927617"/>
              <a:gd name="connsiteX1-115" fmla="*/ 3176359 w 5128877"/>
              <a:gd name="connsiteY1-116" fmla="*/ 261 h 4927617"/>
              <a:gd name="connsiteX2-117" fmla="*/ 4764441 w 5128877"/>
              <a:gd name="connsiteY2-118" fmla="*/ 1497452 h 4927617"/>
              <a:gd name="connsiteX3-119" fmla="*/ 4996865 w 5128877"/>
              <a:gd name="connsiteY3-120" fmla="*/ 3270011 h 4927617"/>
              <a:gd name="connsiteX4-121" fmla="*/ 3079178 w 5128877"/>
              <a:gd name="connsiteY4-122" fmla="*/ 4903738 h 4927617"/>
              <a:gd name="connsiteX5-123" fmla="*/ 901462 w 5128877"/>
              <a:gd name="connsiteY5-124" fmla="*/ 4097623 h 4927617"/>
              <a:gd name="connsiteX6-125" fmla="*/ 30137 w 5128877"/>
              <a:gd name="connsiteY6-126" fmla="*/ 2726913 h 4927617"/>
              <a:gd name="connsiteX7-127" fmla="*/ 1734753 w 5128877"/>
              <a:gd name="connsiteY7-128" fmla="*/ 1387220 h 4927617"/>
              <a:gd name="connsiteX0-129" fmla="*/ 1734753 w 5128877"/>
              <a:gd name="connsiteY0-130" fmla="*/ 1401714 h 4942111"/>
              <a:gd name="connsiteX1-131" fmla="*/ 3176359 w 5128877"/>
              <a:gd name="connsiteY1-132" fmla="*/ 14755 h 4942111"/>
              <a:gd name="connsiteX2-133" fmla="*/ 4764441 w 5128877"/>
              <a:gd name="connsiteY2-134" fmla="*/ 1511946 h 4942111"/>
              <a:gd name="connsiteX3-135" fmla="*/ 4996865 w 5128877"/>
              <a:gd name="connsiteY3-136" fmla="*/ 3284505 h 4942111"/>
              <a:gd name="connsiteX4-137" fmla="*/ 3079178 w 5128877"/>
              <a:gd name="connsiteY4-138" fmla="*/ 4918232 h 4942111"/>
              <a:gd name="connsiteX5-139" fmla="*/ 901462 w 5128877"/>
              <a:gd name="connsiteY5-140" fmla="*/ 4112117 h 4942111"/>
              <a:gd name="connsiteX6-141" fmla="*/ 30137 w 5128877"/>
              <a:gd name="connsiteY6-142" fmla="*/ 2741407 h 4942111"/>
              <a:gd name="connsiteX7-143" fmla="*/ 1734753 w 5128877"/>
              <a:gd name="connsiteY7-144" fmla="*/ 1401714 h 49421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128877" h="4942111">
                <a:moveTo>
                  <a:pt x="1734753" y="1401714"/>
                </a:moveTo>
                <a:cubicBezTo>
                  <a:pt x="2259123" y="947272"/>
                  <a:pt x="2510518" y="169908"/>
                  <a:pt x="3176359" y="14755"/>
                </a:cubicBezTo>
                <a:cubicBezTo>
                  <a:pt x="3842200" y="-140398"/>
                  <a:pt x="4461023" y="966988"/>
                  <a:pt x="4764441" y="1511946"/>
                </a:cubicBezTo>
                <a:cubicBezTo>
                  <a:pt x="5067859" y="2056904"/>
                  <a:pt x="5277742" y="2716791"/>
                  <a:pt x="4996865" y="3284505"/>
                </a:cubicBezTo>
                <a:cubicBezTo>
                  <a:pt x="4715988" y="3852219"/>
                  <a:pt x="3761745" y="4780297"/>
                  <a:pt x="3079178" y="4918232"/>
                </a:cubicBezTo>
                <a:cubicBezTo>
                  <a:pt x="2396611" y="5056167"/>
                  <a:pt x="1350641" y="4571322"/>
                  <a:pt x="901462" y="4112117"/>
                </a:cubicBezTo>
                <a:cubicBezTo>
                  <a:pt x="452283" y="3652912"/>
                  <a:pt x="-140925" y="3771542"/>
                  <a:pt x="30137" y="2741407"/>
                </a:cubicBezTo>
                <a:cubicBezTo>
                  <a:pt x="201199" y="1711272"/>
                  <a:pt x="1210383" y="1856156"/>
                  <a:pt x="1734753" y="14017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0" name="图片 29" descr="C:\Users\asus\Pictures\Saved Pictures\bianli.jpgbianli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00" y="782955"/>
            <a:ext cx="5017770" cy="3764280"/>
          </a:xfrm>
          <a:custGeom>
            <a:avLst/>
            <a:gdLst>
              <a:gd name="connsiteX0" fmla="*/ 2112230 w 4848519"/>
              <a:gd name="connsiteY0" fmla="*/ 42 h 2951475"/>
              <a:gd name="connsiteX1" fmla="*/ 4086126 w 4848519"/>
              <a:gd name="connsiteY1" fmla="*/ 769089 h 2951475"/>
              <a:gd name="connsiteX2" fmla="*/ 4788435 w 4848519"/>
              <a:gd name="connsiteY2" fmla="*/ 1710371 h 2951475"/>
              <a:gd name="connsiteX3" fmla="*/ 3078915 w 4848519"/>
              <a:gd name="connsiteY3" fmla="*/ 2299593 h 2951475"/>
              <a:gd name="connsiteX4" fmla="*/ 1611968 w 4848519"/>
              <a:gd name="connsiteY4" fmla="*/ 2951418 h 2951475"/>
              <a:gd name="connsiteX5" fmla="*/ 248400 w 4848519"/>
              <a:gd name="connsiteY5" fmla="*/ 1840939 h 2951475"/>
              <a:gd name="connsiteX6" fmla="*/ 178463 w 4848519"/>
              <a:gd name="connsiteY6" fmla="*/ 739426 h 2951475"/>
              <a:gd name="connsiteX7" fmla="*/ 2112230 w 4848519"/>
              <a:gd name="connsiteY7" fmla="*/ 42 h 295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8519" h="2951475">
                <a:moveTo>
                  <a:pt x="2112230" y="42"/>
                </a:moveTo>
                <a:cubicBezTo>
                  <a:pt x="2763507" y="4986"/>
                  <a:pt x="3703431" y="433397"/>
                  <a:pt x="4086126" y="769089"/>
                </a:cubicBezTo>
                <a:cubicBezTo>
                  <a:pt x="4468821" y="1104781"/>
                  <a:pt x="5034731" y="1109831"/>
                  <a:pt x="4788435" y="1710371"/>
                </a:cubicBezTo>
                <a:cubicBezTo>
                  <a:pt x="4542139" y="2310911"/>
                  <a:pt x="3608326" y="2092752"/>
                  <a:pt x="3078915" y="2299593"/>
                </a:cubicBezTo>
                <a:cubicBezTo>
                  <a:pt x="2549504" y="2506434"/>
                  <a:pt x="2249005" y="2943790"/>
                  <a:pt x="1611968" y="2951418"/>
                </a:cubicBezTo>
                <a:cubicBezTo>
                  <a:pt x="974931" y="2959046"/>
                  <a:pt x="487318" y="2209604"/>
                  <a:pt x="248400" y="1840939"/>
                </a:cubicBezTo>
                <a:cubicBezTo>
                  <a:pt x="9482" y="1472274"/>
                  <a:pt x="-132176" y="1046242"/>
                  <a:pt x="178463" y="739426"/>
                </a:cubicBezTo>
                <a:cubicBezTo>
                  <a:pt x="489101" y="432610"/>
                  <a:pt x="1460952" y="-4902"/>
                  <a:pt x="2112230" y="42"/>
                </a:cubicBez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6322063" y="878198"/>
            <a:ext cx="634445" cy="634445"/>
            <a:chOff x="5458387" y="-512785"/>
            <a:chExt cx="634445" cy="634445"/>
          </a:xfrm>
          <a:solidFill>
            <a:srgbClr val="FFC000"/>
          </a:solidFill>
        </p:grpSpPr>
        <p:sp>
          <p:nvSpPr>
            <p:cNvPr id="3" name="椭圆 2"/>
            <p:cNvSpPr/>
            <p:nvPr/>
          </p:nvSpPr>
          <p:spPr>
            <a:xfrm>
              <a:off x="5458387" y="-512785"/>
              <a:ext cx="634445" cy="6344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553063" y="-465194"/>
              <a:ext cx="445092" cy="52444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350510" y="2679700"/>
            <a:ext cx="65557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现大多数便利店的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格局、环境以及经营方式几乎完全相同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，让大众对便利店的理解过于单一简单化，没有创新和特色。但如今在这个智能化的时代，可以加入大数据智能化，让便利店经营模式更加特色化。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56425" y="1730375"/>
            <a:ext cx="4406900" cy="57150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normAutofit/>
          </a:bodyPr>
          <a:p>
            <a:pPr algn="ctr"/>
            <a:r>
              <a:rPr lang="zh-CN" altLang="en-US" sz="2400" b="1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便利店</a:t>
            </a:r>
            <a:r>
              <a:rPr lang="zh-CN" altLang="en-US" sz="24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模式单一</a:t>
            </a:r>
            <a:r>
              <a:rPr lang="zh-CN" altLang="en-US" sz="2400" b="1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，无模式创新</a:t>
            </a:r>
            <a:endParaRPr lang="zh-CN" altLang="en-US" sz="2400" b="1" dirty="0" smtClean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023694" y="692811"/>
            <a:ext cx="3808864" cy="3433196"/>
            <a:chOff x="3686810" y="-136543"/>
            <a:chExt cx="3877898" cy="3609474"/>
          </a:xfrm>
        </p:grpSpPr>
        <p:sp>
          <p:nvSpPr>
            <p:cNvPr id="15" name="任意多边形 14"/>
            <p:cNvSpPr/>
            <p:nvPr/>
          </p:nvSpPr>
          <p:spPr>
            <a:xfrm rot="10800000">
              <a:off x="3686810" y="-136543"/>
              <a:ext cx="3877898" cy="3609474"/>
            </a:xfrm>
            <a:custGeom>
              <a:avLst/>
              <a:gdLst>
                <a:gd name="connsiteX0" fmla="*/ 339150 w 4900517"/>
                <a:gd name="connsiteY0" fmla="*/ 554666 h 5083587"/>
                <a:gd name="connsiteX1" fmla="*/ 2853750 w 4900517"/>
                <a:gd name="connsiteY1" fmla="*/ 73403 h 5083587"/>
                <a:gd name="connsiteX2" fmla="*/ 4008781 w 4900517"/>
                <a:gd name="connsiteY2" fmla="*/ 1914234 h 5083587"/>
                <a:gd name="connsiteX3" fmla="*/ 4863023 w 4900517"/>
                <a:gd name="connsiteY3" fmla="*/ 3309897 h 5083587"/>
                <a:gd name="connsiteX4" fmla="*/ 2745466 w 4900517"/>
                <a:gd name="connsiteY4" fmla="*/ 5054476 h 5083587"/>
                <a:gd name="connsiteX5" fmla="*/ 567750 w 4900517"/>
                <a:gd name="connsiteY5" fmla="*/ 4248361 h 5083587"/>
                <a:gd name="connsiteX6" fmla="*/ 50392 w 4900517"/>
                <a:gd name="connsiteY6" fmla="*/ 2299245 h 5083587"/>
                <a:gd name="connsiteX7" fmla="*/ 339150 w 4900517"/>
                <a:gd name="connsiteY7" fmla="*/ 554666 h 5083587"/>
                <a:gd name="connsiteX0-1" fmla="*/ 339150 w 4961100"/>
                <a:gd name="connsiteY0-2" fmla="*/ 536939 h 5065860"/>
                <a:gd name="connsiteX1-3" fmla="*/ 2853750 w 4961100"/>
                <a:gd name="connsiteY1-4" fmla="*/ 55676 h 5065860"/>
                <a:gd name="connsiteX2-5" fmla="*/ 4430729 w 4961100"/>
                <a:gd name="connsiteY2-6" fmla="*/ 1630463 h 5065860"/>
                <a:gd name="connsiteX3-7" fmla="*/ 4863023 w 4961100"/>
                <a:gd name="connsiteY3-8" fmla="*/ 3292170 h 5065860"/>
                <a:gd name="connsiteX4-9" fmla="*/ 2745466 w 4961100"/>
                <a:gd name="connsiteY4-10" fmla="*/ 5036749 h 5065860"/>
                <a:gd name="connsiteX5-11" fmla="*/ 567750 w 4961100"/>
                <a:gd name="connsiteY5-12" fmla="*/ 4230634 h 5065860"/>
                <a:gd name="connsiteX6-13" fmla="*/ 50392 w 4961100"/>
                <a:gd name="connsiteY6-14" fmla="*/ 2281518 h 5065860"/>
                <a:gd name="connsiteX7-15" fmla="*/ 339150 w 4961100"/>
                <a:gd name="connsiteY7-16" fmla="*/ 536939 h 5065860"/>
                <a:gd name="connsiteX0-17" fmla="*/ 339150 w 4794760"/>
                <a:gd name="connsiteY0-18" fmla="*/ 536939 h 5060628"/>
                <a:gd name="connsiteX1-19" fmla="*/ 2853750 w 4794760"/>
                <a:gd name="connsiteY1-20" fmla="*/ 55676 h 5060628"/>
                <a:gd name="connsiteX2-21" fmla="*/ 4430729 w 4794760"/>
                <a:gd name="connsiteY2-22" fmla="*/ 1630463 h 5060628"/>
                <a:gd name="connsiteX3-23" fmla="*/ 4663153 w 4794760"/>
                <a:gd name="connsiteY3-24" fmla="*/ 3403022 h 5060628"/>
                <a:gd name="connsiteX4-25" fmla="*/ 2745466 w 4794760"/>
                <a:gd name="connsiteY4-26" fmla="*/ 5036749 h 5060628"/>
                <a:gd name="connsiteX5-27" fmla="*/ 567750 w 4794760"/>
                <a:gd name="connsiteY5-28" fmla="*/ 4230634 h 5060628"/>
                <a:gd name="connsiteX6-29" fmla="*/ 50392 w 4794760"/>
                <a:gd name="connsiteY6-30" fmla="*/ 2281518 h 5060628"/>
                <a:gd name="connsiteX7-31" fmla="*/ 339150 w 4794760"/>
                <a:gd name="connsiteY7-32" fmla="*/ 536939 h 5060628"/>
                <a:gd name="connsiteX0-33" fmla="*/ 338591 w 4794606"/>
                <a:gd name="connsiteY0-34" fmla="*/ 467895 h 4991584"/>
                <a:gd name="connsiteX1-35" fmla="*/ 2842088 w 4794606"/>
                <a:gd name="connsiteY1-36" fmla="*/ 64228 h 4991584"/>
                <a:gd name="connsiteX2-37" fmla="*/ 4430170 w 4794606"/>
                <a:gd name="connsiteY2-38" fmla="*/ 1561419 h 4991584"/>
                <a:gd name="connsiteX3-39" fmla="*/ 4662594 w 4794606"/>
                <a:gd name="connsiteY3-40" fmla="*/ 3333978 h 4991584"/>
                <a:gd name="connsiteX4-41" fmla="*/ 2744907 w 4794606"/>
                <a:gd name="connsiteY4-42" fmla="*/ 4967705 h 4991584"/>
                <a:gd name="connsiteX5-43" fmla="*/ 567191 w 4794606"/>
                <a:gd name="connsiteY5-44" fmla="*/ 4161590 h 4991584"/>
                <a:gd name="connsiteX6-45" fmla="*/ 49833 w 4794606"/>
                <a:gd name="connsiteY6-46" fmla="*/ 2212474 h 4991584"/>
                <a:gd name="connsiteX7-47" fmla="*/ 338591 w 4794606"/>
                <a:gd name="connsiteY7-48" fmla="*/ 467895 h 49915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4606" h="4991584">
                  <a:moveTo>
                    <a:pt x="338591" y="467895"/>
                  </a:moveTo>
                  <a:cubicBezTo>
                    <a:pt x="803967" y="109854"/>
                    <a:pt x="2160158" y="-118026"/>
                    <a:pt x="2842088" y="64228"/>
                  </a:cubicBezTo>
                  <a:cubicBezTo>
                    <a:pt x="3524018" y="246482"/>
                    <a:pt x="4126752" y="1016461"/>
                    <a:pt x="4430170" y="1561419"/>
                  </a:cubicBezTo>
                  <a:cubicBezTo>
                    <a:pt x="4733588" y="2106377"/>
                    <a:pt x="4943471" y="2766264"/>
                    <a:pt x="4662594" y="3333978"/>
                  </a:cubicBezTo>
                  <a:cubicBezTo>
                    <a:pt x="4381717" y="3901692"/>
                    <a:pt x="3427474" y="4829770"/>
                    <a:pt x="2744907" y="4967705"/>
                  </a:cubicBezTo>
                  <a:cubicBezTo>
                    <a:pt x="2062340" y="5105640"/>
                    <a:pt x="1016370" y="4620795"/>
                    <a:pt x="567191" y="4161590"/>
                  </a:cubicBezTo>
                  <a:cubicBezTo>
                    <a:pt x="118012" y="3702385"/>
                    <a:pt x="89938" y="2826085"/>
                    <a:pt x="49833" y="2212474"/>
                  </a:cubicBezTo>
                  <a:cubicBezTo>
                    <a:pt x="9728" y="1598863"/>
                    <a:pt x="-126785" y="825936"/>
                    <a:pt x="338591" y="46789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" name="图片 13" descr="C:\Users\wang\Desktop\新建文件夹\微信图片_20190406203001.jpg微信图片_2019040620300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890463" y="112473"/>
              <a:ext cx="3470461" cy="3159103"/>
            </a:xfrm>
            <a:custGeom>
              <a:avLst/>
              <a:gdLst>
                <a:gd name="connsiteX0" fmla="*/ 1679935 w 3470592"/>
                <a:gd name="connsiteY0" fmla="*/ 54 h 3346919"/>
                <a:gd name="connsiteX1" fmla="*/ 3060030 w 3470592"/>
                <a:gd name="connsiteY1" fmla="*/ 556522 h 3346919"/>
                <a:gd name="connsiteX2" fmla="*/ 3434521 w 3470592"/>
                <a:gd name="connsiteY2" fmla="*/ 1863428 h 3346919"/>
                <a:gd name="connsiteX3" fmla="*/ 3225503 w 3470592"/>
                <a:gd name="connsiteY3" fmla="*/ 3033191 h 3346919"/>
                <a:gd name="connsiteX4" fmla="*/ 1413338 w 3470592"/>
                <a:gd name="connsiteY4" fmla="*/ 3303855 h 3346919"/>
                <a:gd name="connsiteX5" fmla="*/ 263799 w 3470592"/>
                <a:gd name="connsiteY5" fmla="*/ 2299969 h 3346919"/>
                <a:gd name="connsiteX6" fmla="*/ 95558 w 3470592"/>
                <a:gd name="connsiteY6" fmla="*/ 1111446 h 3346919"/>
                <a:gd name="connsiteX7" fmla="*/ 1483683 w 3470592"/>
                <a:gd name="connsiteY7" fmla="*/ 16011 h 3346919"/>
                <a:gd name="connsiteX8" fmla="*/ 1679935 w 3470592"/>
                <a:gd name="connsiteY8" fmla="*/ 54 h 33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0592" h="3346919">
                  <a:moveTo>
                    <a:pt x="1679935" y="54"/>
                  </a:moveTo>
                  <a:cubicBezTo>
                    <a:pt x="2160293" y="4529"/>
                    <a:pt x="2775533" y="287107"/>
                    <a:pt x="3060030" y="556522"/>
                  </a:cubicBezTo>
                  <a:cubicBezTo>
                    <a:pt x="3385170" y="864424"/>
                    <a:pt x="3405491" y="1451995"/>
                    <a:pt x="3434521" y="1863428"/>
                  </a:cubicBezTo>
                  <a:cubicBezTo>
                    <a:pt x="3463551" y="2274862"/>
                    <a:pt x="3562367" y="2793120"/>
                    <a:pt x="3225503" y="3033191"/>
                  </a:cubicBezTo>
                  <a:cubicBezTo>
                    <a:pt x="2888639" y="3273262"/>
                    <a:pt x="1906955" y="3426058"/>
                    <a:pt x="1413338" y="3303855"/>
                  </a:cubicBezTo>
                  <a:cubicBezTo>
                    <a:pt x="919720" y="3181651"/>
                    <a:pt x="483430" y="2665370"/>
                    <a:pt x="263799" y="2299969"/>
                  </a:cubicBezTo>
                  <a:cubicBezTo>
                    <a:pt x="44169" y="1934568"/>
                    <a:pt x="-107755" y="1492105"/>
                    <a:pt x="95558" y="1111446"/>
                  </a:cubicBezTo>
                  <a:cubicBezTo>
                    <a:pt x="298872" y="730786"/>
                    <a:pt x="989604" y="108498"/>
                    <a:pt x="1483683" y="16011"/>
                  </a:cubicBezTo>
                  <a:cubicBezTo>
                    <a:pt x="1545443" y="4451"/>
                    <a:pt x="1611313" y="-586"/>
                    <a:pt x="1679935" y="54"/>
                  </a:cubicBezTo>
                  <a:close/>
                </a:path>
              </a:pathLst>
            </a:custGeom>
          </p:spPr>
        </p:pic>
        <p:sp>
          <p:nvSpPr>
            <p:cNvPr id="18" name="任意多边形 17"/>
            <p:cNvSpPr/>
            <p:nvPr/>
          </p:nvSpPr>
          <p:spPr>
            <a:xfrm rot="10800000">
              <a:off x="3890463" y="12016"/>
              <a:ext cx="3470592" cy="3359767"/>
            </a:xfrm>
            <a:custGeom>
              <a:avLst/>
              <a:gdLst>
                <a:gd name="connsiteX0" fmla="*/ 339150 w 4900517"/>
                <a:gd name="connsiteY0" fmla="*/ 554666 h 5083587"/>
                <a:gd name="connsiteX1" fmla="*/ 2853750 w 4900517"/>
                <a:gd name="connsiteY1" fmla="*/ 73403 h 5083587"/>
                <a:gd name="connsiteX2" fmla="*/ 4008781 w 4900517"/>
                <a:gd name="connsiteY2" fmla="*/ 1914234 h 5083587"/>
                <a:gd name="connsiteX3" fmla="*/ 4863023 w 4900517"/>
                <a:gd name="connsiteY3" fmla="*/ 3309897 h 5083587"/>
                <a:gd name="connsiteX4" fmla="*/ 2745466 w 4900517"/>
                <a:gd name="connsiteY4" fmla="*/ 5054476 h 5083587"/>
                <a:gd name="connsiteX5" fmla="*/ 567750 w 4900517"/>
                <a:gd name="connsiteY5" fmla="*/ 4248361 h 5083587"/>
                <a:gd name="connsiteX6" fmla="*/ 50392 w 4900517"/>
                <a:gd name="connsiteY6" fmla="*/ 2299245 h 5083587"/>
                <a:gd name="connsiteX7" fmla="*/ 339150 w 4900517"/>
                <a:gd name="connsiteY7" fmla="*/ 554666 h 5083587"/>
                <a:gd name="connsiteX0-1" fmla="*/ 339150 w 4961100"/>
                <a:gd name="connsiteY0-2" fmla="*/ 536939 h 5065860"/>
                <a:gd name="connsiteX1-3" fmla="*/ 2853750 w 4961100"/>
                <a:gd name="connsiteY1-4" fmla="*/ 55676 h 5065860"/>
                <a:gd name="connsiteX2-5" fmla="*/ 4430729 w 4961100"/>
                <a:gd name="connsiteY2-6" fmla="*/ 1630463 h 5065860"/>
                <a:gd name="connsiteX3-7" fmla="*/ 4863023 w 4961100"/>
                <a:gd name="connsiteY3-8" fmla="*/ 3292170 h 5065860"/>
                <a:gd name="connsiteX4-9" fmla="*/ 2745466 w 4961100"/>
                <a:gd name="connsiteY4-10" fmla="*/ 5036749 h 5065860"/>
                <a:gd name="connsiteX5-11" fmla="*/ 567750 w 4961100"/>
                <a:gd name="connsiteY5-12" fmla="*/ 4230634 h 5065860"/>
                <a:gd name="connsiteX6-13" fmla="*/ 50392 w 4961100"/>
                <a:gd name="connsiteY6-14" fmla="*/ 2281518 h 5065860"/>
                <a:gd name="connsiteX7-15" fmla="*/ 339150 w 4961100"/>
                <a:gd name="connsiteY7-16" fmla="*/ 536939 h 5065860"/>
                <a:gd name="connsiteX0-17" fmla="*/ 339150 w 4794760"/>
                <a:gd name="connsiteY0-18" fmla="*/ 536939 h 5060628"/>
                <a:gd name="connsiteX1-19" fmla="*/ 2853750 w 4794760"/>
                <a:gd name="connsiteY1-20" fmla="*/ 55676 h 5060628"/>
                <a:gd name="connsiteX2-21" fmla="*/ 4430729 w 4794760"/>
                <a:gd name="connsiteY2-22" fmla="*/ 1630463 h 5060628"/>
                <a:gd name="connsiteX3-23" fmla="*/ 4663153 w 4794760"/>
                <a:gd name="connsiteY3-24" fmla="*/ 3403022 h 5060628"/>
                <a:gd name="connsiteX4-25" fmla="*/ 2745466 w 4794760"/>
                <a:gd name="connsiteY4-26" fmla="*/ 5036749 h 5060628"/>
                <a:gd name="connsiteX5-27" fmla="*/ 567750 w 4794760"/>
                <a:gd name="connsiteY5-28" fmla="*/ 4230634 h 5060628"/>
                <a:gd name="connsiteX6-29" fmla="*/ 50392 w 4794760"/>
                <a:gd name="connsiteY6-30" fmla="*/ 2281518 h 5060628"/>
                <a:gd name="connsiteX7-31" fmla="*/ 339150 w 4794760"/>
                <a:gd name="connsiteY7-32" fmla="*/ 536939 h 5060628"/>
                <a:gd name="connsiteX0-33" fmla="*/ 338591 w 4794606"/>
                <a:gd name="connsiteY0-34" fmla="*/ 467895 h 4991584"/>
                <a:gd name="connsiteX1-35" fmla="*/ 2842088 w 4794606"/>
                <a:gd name="connsiteY1-36" fmla="*/ 64228 h 4991584"/>
                <a:gd name="connsiteX2-37" fmla="*/ 4430170 w 4794606"/>
                <a:gd name="connsiteY2-38" fmla="*/ 1561419 h 4991584"/>
                <a:gd name="connsiteX3-39" fmla="*/ 4662594 w 4794606"/>
                <a:gd name="connsiteY3-40" fmla="*/ 3333978 h 4991584"/>
                <a:gd name="connsiteX4-41" fmla="*/ 2744907 w 4794606"/>
                <a:gd name="connsiteY4-42" fmla="*/ 4967705 h 4991584"/>
                <a:gd name="connsiteX5-43" fmla="*/ 567191 w 4794606"/>
                <a:gd name="connsiteY5-44" fmla="*/ 4161590 h 4991584"/>
                <a:gd name="connsiteX6-45" fmla="*/ 49833 w 4794606"/>
                <a:gd name="connsiteY6-46" fmla="*/ 2212474 h 4991584"/>
                <a:gd name="connsiteX7-47" fmla="*/ 338591 w 4794606"/>
                <a:gd name="connsiteY7-48" fmla="*/ 467895 h 49915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4606" h="4991584">
                  <a:moveTo>
                    <a:pt x="338591" y="467895"/>
                  </a:moveTo>
                  <a:cubicBezTo>
                    <a:pt x="803967" y="109854"/>
                    <a:pt x="2160158" y="-118026"/>
                    <a:pt x="2842088" y="64228"/>
                  </a:cubicBezTo>
                  <a:cubicBezTo>
                    <a:pt x="3524018" y="246482"/>
                    <a:pt x="4126752" y="1016461"/>
                    <a:pt x="4430170" y="1561419"/>
                  </a:cubicBezTo>
                  <a:cubicBezTo>
                    <a:pt x="4733588" y="2106377"/>
                    <a:pt x="4943471" y="2766264"/>
                    <a:pt x="4662594" y="3333978"/>
                  </a:cubicBezTo>
                  <a:cubicBezTo>
                    <a:pt x="4381717" y="3901692"/>
                    <a:pt x="3427474" y="4829770"/>
                    <a:pt x="2744907" y="4967705"/>
                  </a:cubicBezTo>
                  <a:cubicBezTo>
                    <a:pt x="2062340" y="5105640"/>
                    <a:pt x="1016370" y="4620795"/>
                    <a:pt x="567191" y="4161590"/>
                  </a:cubicBezTo>
                  <a:cubicBezTo>
                    <a:pt x="118012" y="3702385"/>
                    <a:pt x="89938" y="2826085"/>
                    <a:pt x="49833" y="2212474"/>
                  </a:cubicBezTo>
                  <a:cubicBezTo>
                    <a:pt x="9728" y="1598863"/>
                    <a:pt x="-126785" y="825936"/>
                    <a:pt x="338591" y="467895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10149" y="1408364"/>
              <a:ext cx="2143760" cy="808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Franklin Gothic Demi Cond" panose="020B0706030402020204" charset="0"/>
                </a:rPr>
                <a:t>Part </a:t>
              </a:r>
              <a:r>
                <a:rPr lang="en-US" altLang="zh-CN" sz="4400" dirty="0" smtClean="0">
                  <a:solidFill>
                    <a:schemeClr val="bg1"/>
                  </a:solidFill>
                  <a:latin typeface="Franklin Gothic Demi Cond" panose="020B0706030402020204" charset="0"/>
                </a:rPr>
                <a:t>Two</a:t>
              </a:r>
              <a:r>
                <a:rPr lang="en-US" altLang="zh-CN" sz="4000" dirty="0" smtClean="0">
                  <a:solidFill>
                    <a:schemeClr val="bg1"/>
                  </a:solidFill>
                  <a:latin typeface="Franklin Gothic Demi Cond" panose="020B0706030402020204" charset="0"/>
                </a:rPr>
                <a:t> </a:t>
              </a:r>
              <a:endParaRPr lang="en-US" altLang="zh-CN" sz="4000" dirty="0">
                <a:solidFill>
                  <a:schemeClr val="bg1"/>
                </a:solidFill>
                <a:latin typeface="Franklin Gothic Demi Cond" panose="020B07060304020202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727450" y="4183380"/>
            <a:ext cx="4707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产 品 创 新 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/>
          <a:srcRect l="26356" t="25415"/>
          <a:stretch>
            <a:fillRect/>
          </a:stretch>
        </p:blipFill>
        <p:spPr>
          <a:xfrm>
            <a:off x="-67177" y="-1"/>
            <a:ext cx="6236401" cy="21017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96900" y="701040"/>
            <a:ext cx="4211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</a:t>
            </a:r>
            <a:r>
              <a:rPr lang="en-US" altLang="zh-CN" sz="3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便利店智能选址</a:t>
            </a:r>
            <a:endParaRPr lang="zh-CN" altLang="en-US" sz="32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09840" y="1747520"/>
            <a:ext cx="421576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本系统的选址通过考虑周围的同行竞争力、人流量、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数据，综合考虑便利店合适的位置，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避免出现多个便利点扎堆的现象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，给出合理的选址位置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9359594" y="5405364"/>
            <a:ext cx="3741456" cy="1892169"/>
          </a:xfrm>
          <a:custGeom>
            <a:avLst/>
            <a:gdLst>
              <a:gd name="connsiteX0" fmla="*/ 111952 w 3741456"/>
              <a:gd name="connsiteY0" fmla="*/ 1814675 h 1892169"/>
              <a:gd name="connsiteX1" fmla="*/ 657863 w 3741456"/>
              <a:gd name="connsiteY1" fmla="*/ 913923 h 1892169"/>
              <a:gd name="connsiteX2" fmla="*/ 2077230 w 3741456"/>
              <a:gd name="connsiteY2" fmla="*/ 204239 h 1892169"/>
              <a:gd name="connsiteX3" fmla="*/ 3523892 w 3741456"/>
              <a:gd name="connsiteY3" fmla="*/ 95057 h 1892169"/>
              <a:gd name="connsiteX4" fmla="*/ 3660370 w 3741456"/>
              <a:gd name="connsiteY4" fmla="*/ 1459833 h 1892169"/>
              <a:gd name="connsiteX5" fmla="*/ 2786913 w 3741456"/>
              <a:gd name="connsiteY5" fmla="*/ 1801027 h 1892169"/>
              <a:gd name="connsiteX6" fmla="*/ 111952 w 3741456"/>
              <a:gd name="connsiteY6" fmla="*/ 1814675 h 189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1456" h="1892169">
                <a:moveTo>
                  <a:pt x="111952" y="1814675"/>
                </a:moveTo>
                <a:cubicBezTo>
                  <a:pt x="-242890" y="1666824"/>
                  <a:pt x="330317" y="1182329"/>
                  <a:pt x="657863" y="913923"/>
                </a:cubicBezTo>
                <a:cubicBezTo>
                  <a:pt x="985409" y="645517"/>
                  <a:pt x="1599559" y="340717"/>
                  <a:pt x="2077230" y="204239"/>
                </a:cubicBezTo>
                <a:cubicBezTo>
                  <a:pt x="2554901" y="67761"/>
                  <a:pt x="3260035" y="-114209"/>
                  <a:pt x="3523892" y="95057"/>
                </a:cubicBezTo>
                <a:cubicBezTo>
                  <a:pt x="3787749" y="304323"/>
                  <a:pt x="3783200" y="1175505"/>
                  <a:pt x="3660370" y="1459833"/>
                </a:cubicBezTo>
                <a:cubicBezTo>
                  <a:pt x="3537540" y="1744161"/>
                  <a:pt x="3380591" y="1737338"/>
                  <a:pt x="2786913" y="1801027"/>
                </a:cubicBezTo>
                <a:cubicBezTo>
                  <a:pt x="2193235" y="1864716"/>
                  <a:pt x="466794" y="1962526"/>
                  <a:pt x="111952" y="181467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" y="152400"/>
            <a:ext cx="548640" cy="548640"/>
          </a:xfrm>
          <a:prstGeom prst="rect">
            <a:avLst/>
          </a:prstGeom>
        </p:spPr>
      </p:pic>
      <p:pic>
        <p:nvPicPr>
          <p:cNvPr id="7" name="图片 6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60" y="2101850"/>
            <a:ext cx="5792470" cy="4084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900420" y="1096645"/>
            <a:ext cx="5638165" cy="25742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525927" y="310009"/>
            <a:ext cx="4817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创新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便利店制定经营战略</a:t>
            </a:r>
            <a:endParaRPr lang="zh-C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94432" y="972500"/>
            <a:ext cx="5449754" cy="25533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20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重点调查便利店周围有无市场、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学校、医院、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写字楼、住宅区等等。对于周边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各个地点制定便利店经营，比如搜索到的地点学校较多，那么我们可以定制多一些学习用品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16047099">
            <a:off x="-1628457" y="405541"/>
            <a:ext cx="7478585" cy="5771475"/>
          </a:xfrm>
          <a:custGeom>
            <a:avLst/>
            <a:gdLst>
              <a:gd name="connsiteX0" fmla="*/ 339150 w 4900517"/>
              <a:gd name="connsiteY0" fmla="*/ 554666 h 5083587"/>
              <a:gd name="connsiteX1" fmla="*/ 2853750 w 4900517"/>
              <a:gd name="connsiteY1" fmla="*/ 73403 h 5083587"/>
              <a:gd name="connsiteX2" fmla="*/ 4008781 w 4900517"/>
              <a:gd name="connsiteY2" fmla="*/ 1914234 h 5083587"/>
              <a:gd name="connsiteX3" fmla="*/ 4863023 w 4900517"/>
              <a:gd name="connsiteY3" fmla="*/ 3309897 h 5083587"/>
              <a:gd name="connsiteX4" fmla="*/ 2745466 w 4900517"/>
              <a:gd name="connsiteY4" fmla="*/ 5054476 h 5083587"/>
              <a:gd name="connsiteX5" fmla="*/ 567750 w 4900517"/>
              <a:gd name="connsiteY5" fmla="*/ 4248361 h 5083587"/>
              <a:gd name="connsiteX6" fmla="*/ 50392 w 4900517"/>
              <a:gd name="connsiteY6" fmla="*/ 2299245 h 5083587"/>
              <a:gd name="connsiteX7" fmla="*/ 339150 w 4900517"/>
              <a:gd name="connsiteY7" fmla="*/ 554666 h 5083587"/>
              <a:gd name="connsiteX0-1" fmla="*/ 339150 w 4961100"/>
              <a:gd name="connsiteY0-2" fmla="*/ 536939 h 5065860"/>
              <a:gd name="connsiteX1-3" fmla="*/ 2853750 w 4961100"/>
              <a:gd name="connsiteY1-4" fmla="*/ 55676 h 5065860"/>
              <a:gd name="connsiteX2-5" fmla="*/ 4430729 w 4961100"/>
              <a:gd name="connsiteY2-6" fmla="*/ 1630463 h 5065860"/>
              <a:gd name="connsiteX3-7" fmla="*/ 4863023 w 4961100"/>
              <a:gd name="connsiteY3-8" fmla="*/ 3292170 h 5065860"/>
              <a:gd name="connsiteX4-9" fmla="*/ 2745466 w 4961100"/>
              <a:gd name="connsiteY4-10" fmla="*/ 5036749 h 5065860"/>
              <a:gd name="connsiteX5-11" fmla="*/ 567750 w 4961100"/>
              <a:gd name="connsiteY5-12" fmla="*/ 4230634 h 5065860"/>
              <a:gd name="connsiteX6-13" fmla="*/ 50392 w 4961100"/>
              <a:gd name="connsiteY6-14" fmla="*/ 2281518 h 5065860"/>
              <a:gd name="connsiteX7-15" fmla="*/ 339150 w 4961100"/>
              <a:gd name="connsiteY7-16" fmla="*/ 536939 h 5065860"/>
              <a:gd name="connsiteX0-17" fmla="*/ 339150 w 4794760"/>
              <a:gd name="connsiteY0-18" fmla="*/ 536939 h 5060628"/>
              <a:gd name="connsiteX1-19" fmla="*/ 2853750 w 4794760"/>
              <a:gd name="connsiteY1-20" fmla="*/ 55676 h 5060628"/>
              <a:gd name="connsiteX2-21" fmla="*/ 4430729 w 4794760"/>
              <a:gd name="connsiteY2-22" fmla="*/ 1630463 h 5060628"/>
              <a:gd name="connsiteX3-23" fmla="*/ 4663153 w 4794760"/>
              <a:gd name="connsiteY3-24" fmla="*/ 3403022 h 5060628"/>
              <a:gd name="connsiteX4-25" fmla="*/ 2745466 w 4794760"/>
              <a:gd name="connsiteY4-26" fmla="*/ 5036749 h 5060628"/>
              <a:gd name="connsiteX5-27" fmla="*/ 567750 w 4794760"/>
              <a:gd name="connsiteY5-28" fmla="*/ 4230634 h 5060628"/>
              <a:gd name="connsiteX6-29" fmla="*/ 50392 w 4794760"/>
              <a:gd name="connsiteY6-30" fmla="*/ 2281518 h 5060628"/>
              <a:gd name="connsiteX7-31" fmla="*/ 339150 w 4794760"/>
              <a:gd name="connsiteY7-32" fmla="*/ 536939 h 5060628"/>
              <a:gd name="connsiteX0-33" fmla="*/ 338591 w 4794606"/>
              <a:gd name="connsiteY0-34" fmla="*/ 467895 h 4991584"/>
              <a:gd name="connsiteX1-35" fmla="*/ 2842088 w 4794606"/>
              <a:gd name="connsiteY1-36" fmla="*/ 64228 h 4991584"/>
              <a:gd name="connsiteX2-37" fmla="*/ 4430170 w 4794606"/>
              <a:gd name="connsiteY2-38" fmla="*/ 1561419 h 4991584"/>
              <a:gd name="connsiteX3-39" fmla="*/ 4662594 w 4794606"/>
              <a:gd name="connsiteY3-40" fmla="*/ 3333978 h 4991584"/>
              <a:gd name="connsiteX4-41" fmla="*/ 2744907 w 4794606"/>
              <a:gd name="connsiteY4-42" fmla="*/ 4967705 h 4991584"/>
              <a:gd name="connsiteX5-43" fmla="*/ 567191 w 4794606"/>
              <a:gd name="connsiteY5-44" fmla="*/ 4161590 h 4991584"/>
              <a:gd name="connsiteX6-45" fmla="*/ 49833 w 4794606"/>
              <a:gd name="connsiteY6-46" fmla="*/ 2212474 h 4991584"/>
              <a:gd name="connsiteX7-47" fmla="*/ 338591 w 4794606"/>
              <a:gd name="connsiteY7-48" fmla="*/ 467895 h 4991584"/>
              <a:gd name="connsiteX0-49" fmla="*/ 338591 w 4832270"/>
              <a:gd name="connsiteY0-50" fmla="*/ 423707 h 4947396"/>
              <a:gd name="connsiteX1-51" fmla="*/ 2842088 w 4832270"/>
              <a:gd name="connsiteY1-52" fmla="*/ 20040 h 4947396"/>
              <a:gd name="connsiteX2-53" fmla="*/ 4531017 w 4832270"/>
              <a:gd name="connsiteY2-54" fmla="*/ 853599 h 4947396"/>
              <a:gd name="connsiteX3-55" fmla="*/ 4662594 w 4832270"/>
              <a:gd name="connsiteY3-56" fmla="*/ 3289790 h 4947396"/>
              <a:gd name="connsiteX4-57" fmla="*/ 2744907 w 4832270"/>
              <a:gd name="connsiteY4-58" fmla="*/ 4923517 h 4947396"/>
              <a:gd name="connsiteX5-59" fmla="*/ 567191 w 4832270"/>
              <a:gd name="connsiteY5-60" fmla="*/ 4117402 h 4947396"/>
              <a:gd name="connsiteX6-61" fmla="*/ 49833 w 4832270"/>
              <a:gd name="connsiteY6-62" fmla="*/ 2168286 h 4947396"/>
              <a:gd name="connsiteX7-63" fmla="*/ 338591 w 4832270"/>
              <a:gd name="connsiteY7-64" fmla="*/ 423707 h 4947396"/>
              <a:gd name="connsiteX0-65" fmla="*/ 338591 w 4705332"/>
              <a:gd name="connsiteY0-66" fmla="*/ 423707 h 4947967"/>
              <a:gd name="connsiteX1-67" fmla="*/ 2842088 w 4705332"/>
              <a:gd name="connsiteY1-68" fmla="*/ 20040 h 4947967"/>
              <a:gd name="connsiteX2-69" fmla="*/ 4531017 w 4705332"/>
              <a:gd name="connsiteY2-70" fmla="*/ 853599 h 4947967"/>
              <a:gd name="connsiteX3-71" fmla="*/ 4449605 w 4705332"/>
              <a:gd name="connsiteY3-72" fmla="*/ 3277399 h 4947967"/>
              <a:gd name="connsiteX4-73" fmla="*/ 2744907 w 4705332"/>
              <a:gd name="connsiteY4-74" fmla="*/ 4923517 h 4947967"/>
              <a:gd name="connsiteX5-75" fmla="*/ 567191 w 4705332"/>
              <a:gd name="connsiteY5-76" fmla="*/ 4117402 h 4947967"/>
              <a:gd name="connsiteX6-77" fmla="*/ 49833 w 4705332"/>
              <a:gd name="connsiteY6-78" fmla="*/ 2168286 h 4947967"/>
              <a:gd name="connsiteX7-79" fmla="*/ 338591 w 4705332"/>
              <a:gd name="connsiteY7-80" fmla="*/ 423707 h 4947967"/>
              <a:gd name="connsiteX0-81" fmla="*/ 338591 w 4665728"/>
              <a:gd name="connsiteY0-82" fmla="*/ 423707 h 4947967"/>
              <a:gd name="connsiteX1-83" fmla="*/ 2842088 w 4665728"/>
              <a:gd name="connsiteY1-84" fmla="*/ 20040 h 4947967"/>
              <a:gd name="connsiteX2-85" fmla="*/ 4531017 w 4665728"/>
              <a:gd name="connsiteY2-86" fmla="*/ 853599 h 4947967"/>
              <a:gd name="connsiteX3-87" fmla="*/ 4449605 w 4665728"/>
              <a:gd name="connsiteY3-88" fmla="*/ 3277399 h 4947967"/>
              <a:gd name="connsiteX4-89" fmla="*/ 2744907 w 4665728"/>
              <a:gd name="connsiteY4-90" fmla="*/ 4923517 h 4947967"/>
              <a:gd name="connsiteX5-91" fmla="*/ 567191 w 4665728"/>
              <a:gd name="connsiteY5-92" fmla="*/ 4117402 h 4947967"/>
              <a:gd name="connsiteX6-93" fmla="*/ 49833 w 4665728"/>
              <a:gd name="connsiteY6-94" fmla="*/ 2168286 h 4947967"/>
              <a:gd name="connsiteX7-95" fmla="*/ 338591 w 4665728"/>
              <a:gd name="connsiteY7-96" fmla="*/ 423707 h 4947967"/>
              <a:gd name="connsiteX0-97" fmla="*/ 338591 w 4665728"/>
              <a:gd name="connsiteY0-98" fmla="*/ 423707 h 5058751"/>
              <a:gd name="connsiteX1-99" fmla="*/ 2842088 w 4665728"/>
              <a:gd name="connsiteY1-100" fmla="*/ 20040 h 5058751"/>
              <a:gd name="connsiteX2-101" fmla="*/ 4531017 w 4665728"/>
              <a:gd name="connsiteY2-102" fmla="*/ 853599 h 5058751"/>
              <a:gd name="connsiteX3-103" fmla="*/ 4449605 w 4665728"/>
              <a:gd name="connsiteY3-104" fmla="*/ 3277399 h 5058751"/>
              <a:gd name="connsiteX4-105" fmla="*/ 2744907 w 4665728"/>
              <a:gd name="connsiteY4-106" fmla="*/ 4923517 h 5058751"/>
              <a:gd name="connsiteX5-107" fmla="*/ 567191 w 4665728"/>
              <a:gd name="connsiteY5-108" fmla="*/ 4117402 h 5058751"/>
              <a:gd name="connsiteX6-109" fmla="*/ 49833 w 4665728"/>
              <a:gd name="connsiteY6-110" fmla="*/ 2168286 h 5058751"/>
              <a:gd name="connsiteX7-111" fmla="*/ 338591 w 4665728"/>
              <a:gd name="connsiteY7-112" fmla="*/ 423707 h 5058751"/>
              <a:gd name="connsiteX0-113" fmla="*/ 338591 w 4710524"/>
              <a:gd name="connsiteY0-114" fmla="*/ 423707 h 4598102"/>
              <a:gd name="connsiteX1-115" fmla="*/ 2842088 w 4710524"/>
              <a:gd name="connsiteY1-116" fmla="*/ 20040 h 4598102"/>
              <a:gd name="connsiteX2-117" fmla="*/ 4531017 w 4710524"/>
              <a:gd name="connsiteY2-118" fmla="*/ 853599 h 4598102"/>
              <a:gd name="connsiteX3-119" fmla="*/ 4449605 w 4710524"/>
              <a:gd name="connsiteY3-120" fmla="*/ 3277399 h 4598102"/>
              <a:gd name="connsiteX4-121" fmla="*/ 2650588 w 4710524"/>
              <a:gd name="connsiteY4-122" fmla="*/ 4350816 h 4598102"/>
              <a:gd name="connsiteX5-123" fmla="*/ 567191 w 4710524"/>
              <a:gd name="connsiteY5-124" fmla="*/ 4117402 h 4598102"/>
              <a:gd name="connsiteX6-125" fmla="*/ 49833 w 4710524"/>
              <a:gd name="connsiteY6-126" fmla="*/ 2168286 h 4598102"/>
              <a:gd name="connsiteX7-127" fmla="*/ 338591 w 4710524"/>
              <a:gd name="connsiteY7-128" fmla="*/ 423707 h 4598102"/>
              <a:gd name="connsiteX0-129" fmla="*/ 338591 w 4710524"/>
              <a:gd name="connsiteY0-130" fmla="*/ 423707 h 4575095"/>
              <a:gd name="connsiteX1-131" fmla="*/ 2842088 w 4710524"/>
              <a:gd name="connsiteY1-132" fmla="*/ 20040 h 4575095"/>
              <a:gd name="connsiteX2-133" fmla="*/ 4531017 w 4710524"/>
              <a:gd name="connsiteY2-134" fmla="*/ 853599 h 4575095"/>
              <a:gd name="connsiteX3-135" fmla="*/ 4449605 w 4710524"/>
              <a:gd name="connsiteY3-136" fmla="*/ 3277399 h 4575095"/>
              <a:gd name="connsiteX4-137" fmla="*/ 2650588 w 4710524"/>
              <a:gd name="connsiteY4-138" fmla="*/ 4350816 h 4575095"/>
              <a:gd name="connsiteX5-139" fmla="*/ 567191 w 4710524"/>
              <a:gd name="connsiteY5-140" fmla="*/ 4117402 h 4575095"/>
              <a:gd name="connsiteX6-141" fmla="*/ 49833 w 4710524"/>
              <a:gd name="connsiteY6-142" fmla="*/ 2168286 h 4575095"/>
              <a:gd name="connsiteX7-143" fmla="*/ 338591 w 4710524"/>
              <a:gd name="connsiteY7-144" fmla="*/ 423707 h 4575095"/>
              <a:gd name="connsiteX0-145" fmla="*/ 335342 w 4707275"/>
              <a:gd name="connsiteY0-146" fmla="*/ 423707 h 4549390"/>
              <a:gd name="connsiteX1-147" fmla="*/ 2838839 w 4707275"/>
              <a:gd name="connsiteY1-148" fmla="*/ 20040 h 4549390"/>
              <a:gd name="connsiteX2-149" fmla="*/ 4527768 w 4707275"/>
              <a:gd name="connsiteY2-150" fmla="*/ 853599 h 4549390"/>
              <a:gd name="connsiteX3-151" fmla="*/ 4446356 w 4707275"/>
              <a:gd name="connsiteY3-152" fmla="*/ 3277399 h 4549390"/>
              <a:gd name="connsiteX4-153" fmla="*/ 2647339 w 4707275"/>
              <a:gd name="connsiteY4-154" fmla="*/ 4350816 h 4549390"/>
              <a:gd name="connsiteX5-155" fmla="*/ 530171 w 4707275"/>
              <a:gd name="connsiteY5-156" fmla="*/ 4273514 h 4549390"/>
              <a:gd name="connsiteX6-157" fmla="*/ 46584 w 4707275"/>
              <a:gd name="connsiteY6-158" fmla="*/ 2168286 h 4549390"/>
              <a:gd name="connsiteX7-159" fmla="*/ 335342 w 4707275"/>
              <a:gd name="connsiteY7-160" fmla="*/ 423707 h 4549390"/>
              <a:gd name="connsiteX0-161" fmla="*/ 335342 w 4707275"/>
              <a:gd name="connsiteY0-162" fmla="*/ 423707 h 4560772"/>
              <a:gd name="connsiteX1-163" fmla="*/ 2838839 w 4707275"/>
              <a:gd name="connsiteY1-164" fmla="*/ 20040 h 4560772"/>
              <a:gd name="connsiteX2-165" fmla="*/ 4527768 w 4707275"/>
              <a:gd name="connsiteY2-166" fmla="*/ 853599 h 4560772"/>
              <a:gd name="connsiteX3-167" fmla="*/ 4446356 w 4707275"/>
              <a:gd name="connsiteY3-168" fmla="*/ 3277399 h 4560772"/>
              <a:gd name="connsiteX4-169" fmla="*/ 2647339 w 4707275"/>
              <a:gd name="connsiteY4-170" fmla="*/ 4350816 h 4560772"/>
              <a:gd name="connsiteX5-171" fmla="*/ 530171 w 4707275"/>
              <a:gd name="connsiteY5-172" fmla="*/ 4273514 h 4560772"/>
              <a:gd name="connsiteX6-173" fmla="*/ 46584 w 4707275"/>
              <a:gd name="connsiteY6-174" fmla="*/ 2168286 h 4560772"/>
              <a:gd name="connsiteX7-175" fmla="*/ 335342 w 4707275"/>
              <a:gd name="connsiteY7-176" fmla="*/ 423707 h 4560772"/>
              <a:gd name="connsiteX0-177" fmla="*/ 335342 w 4735260"/>
              <a:gd name="connsiteY0-178" fmla="*/ 423707 h 4560772"/>
              <a:gd name="connsiteX1-179" fmla="*/ 2838839 w 4735260"/>
              <a:gd name="connsiteY1-180" fmla="*/ 20040 h 4560772"/>
              <a:gd name="connsiteX2-181" fmla="*/ 4527768 w 4735260"/>
              <a:gd name="connsiteY2-182" fmla="*/ 853599 h 4560772"/>
              <a:gd name="connsiteX3-183" fmla="*/ 4446356 w 4735260"/>
              <a:gd name="connsiteY3-184" fmla="*/ 3277399 h 4560772"/>
              <a:gd name="connsiteX4-185" fmla="*/ 2647339 w 4735260"/>
              <a:gd name="connsiteY4-186" fmla="*/ 4350816 h 4560772"/>
              <a:gd name="connsiteX5-187" fmla="*/ 530171 w 4735260"/>
              <a:gd name="connsiteY5-188" fmla="*/ 4273514 h 4560772"/>
              <a:gd name="connsiteX6-189" fmla="*/ 46584 w 4735260"/>
              <a:gd name="connsiteY6-190" fmla="*/ 2168286 h 4560772"/>
              <a:gd name="connsiteX7-191" fmla="*/ 335342 w 4735260"/>
              <a:gd name="connsiteY7-192" fmla="*/ 423707 h 45607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735260" h="4560772">
                <a:moveTo>
                  <a:pt x="335342" y="423707"/>
                </a:moveTo>
                <a:cubicBezTo>
                  <a:pt x="800718" y="65666"/>
                  <a:pt x="2140101" y="-51609"/>
                  <a:pt x="2838839" y="20040"/>
                </a:cubicBezTo>
                <a:cubicBezTo>
                  <a:pt x="3537577" y="91689"/>
                  <a:pt x="4259849" y="310706"/>
                  <a:pt x="4527768" y="853599"/>
                </a:cubicBezTo>
                <a:cubicBezTo>
                  <a:pt x="4795687" y="1396492"/>
                  <a:pt x="4839772" y="2224956"/>
                  <a:pt x="4446356" y="3277399"/>
                </a:cubicBezTo>
                <a:cubicBezTo>
                  <a:pt x="4052940" y="4329842"/>
                  <a:pt x="3300036" y="4184797"/>
                  <a:pt x="2647339" y="4350816"/>
                </a:cubicBezTo>
                <a:cubicBezTo>
                  <a:pt x="1994642" y="4516835"/>
                  <a:pt x="1134911" y="4760367"/>
                  <a:pt x="530171" y="4273514"/>
                </a:cubicBezTo>
                <a:cubicBezTo>
                  <a:pt x="80992" y="3814309"/>
                  <a:pt x="79055" y="2809920"/>
                  <a:pt x="46584" y="2168286"/>
                </a:cubicBezTo>
                <a:cubicBezTo>
                  <a:pt x="14113" y="1526652"/>
                  <a:pt x="-130034" y="781748"/>
                  <a:pt x="335342" y="42370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" y="14605"/>
            <a:ext cx="615315" cy="615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06845" y="4518025"/>
            <a:ext cx="2743200" cy="1158240"/>
          </a:xfrm>
          <a:prstGeom prst="rect">
            <a:avLst/>
          </a:prstGeom>
          <a:noFill/>
        </p:spPr>
        <p:txBody>
          <a:bodyPr wrap="none" rtlCol="0">
            <a:normAutofit/>
          </a:bodyPr>
          <a:p>
            <a:r>
              <a:rPr lang="zh-CN" altLang="en-US" dirty="0" smtClean="0"/>
              <a:t>（饼图）</a:t>
            </a:r>
            <a:endParaRPr lang="zh-CN" altLang="en-US" dirty="0" smtClean="0"/>
          </a:p>
        </p:txBody>
      </p:sp>
      <p:pic>
        <p:nvPicPr>
          <p:cNvPr id="4" name="图片 3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-20955" y="739775"/>
            <a:ext cx="4273550" cy="3182620"/>
          </a:xfrm>
          <a:prstGeom prst="rect">
            <a:avLst/>
          </a:prstGeom>
        </p:spPr>
      </p:pic>
      <p:pic>
        <p:nvPicPr>
          <p:cNvPr id="6" name="图片 5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3460750"/>
            <a:ext cx="4424045" cy="3272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p="http://schemas.openxmlformats.org/presentationml/2006/main">
  <p:tag name="KSO_WM_UNIT_PLACING_PICTURE_USER_VIEWPORT" val="{&quot;height&quot;:8715,&quot;width&quot;:18435}"/>
</p:tagLst>
</file>

<file path=ppt/tags/tag11.xml><?xml version="1.0" encoding="utf-8"?>
<p:tagLst xmlns:p="http://schemas.openxmlformats.org/presentationml/2006/main">
  <p:tag name="KSO_WM_UNIT_PLACING_PICTURE_USER_VIEWPORT" val="{&quot;height&quot;:3027,&quot;width&quot;:2288}"/>
</p:tagLst>
</file>

<file path=ppt/tags/tag12.xml><?xml version="1.0" encoding="utf-8"?>
<p:tagLst xmlns:p="http://schemas.openxmlformats.org/presentationml/2006/main">
  <p:tag name="KSO_WM_TAG_VERSION" val="1.0"/>
  <p:tag name="KSO_WM_SLIDE_ITEM_CNT" val="4"/>
  <p:tag name="KSO_WM_SLIDE_LAYOUT" val="a_m"/>
  <p:tag name="KSO_WM_SLIDE_LAYOUT_CNT" val="1_1"/>
  <p:tag name="KSO_WM_SLIDE_TYPE" val="text"/>
  <p:tag name="KSO_WM_SLIDE_SUBTYPE" val="diag"/>
  <p:tag name="KSO_WM_BEAUTIFY_FLAG" val="#wm#"/>
  <p:tag name="KSO_WM_SLIDE_POSITION" val="67*186"/>
  <p:tag name="KSO_WM_SLIDE_SIZE" val="825*280"/>
  <p:tag name="KSO_WM_COMBINE_RELATE_SLIDE_ID" val="background20185106_10"/>
  <p:tag name="KSO_WM_TEMPLATE_CATEGORY" val="custom"/>
  <p:tag name="KSO_WM_TEMPLATE_INDEX" val="20188978"/>
  <p:tag name="KSO_WM_SLIDE_ID" val="custom20188978_10"/>
  <p:tag name="KSO_WM_SLIDE_INDEX" val="10"/>
  <p:tag name="KSO_WM_DIAGRAM_GROUP_CODE" val="m1-1"/>
  <p:tag name="KSO_WM_TEMPLATE_SUBCATEGORY" val="combine"/>
</p:tagLst>
</file>

<file path=ppt/tags/tag13.xml><?xml version="1.0" encoding="utf-8"?>
<p:tagLst xmlns:p="http://schemas.openxmlformats.org/presentationml/2006/main">
  <p:tag name="KSO_WM_UNIT_PLACING_PICTURE_USER_VIEWPORT" val="{&quot;height&quot;:4644.9993977206068,&quot;width&quot;:5368.0002483949793}"/>
</p:tagLst>
</file>

<file path=ppt/tags/tag14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TYPE" val="f"/>
  <p:tag name="KSO_WM_UNIT_INDEX" val="1"/>
  <p:tag name="KSO_WM_UNIT_ID" val="custom20184161_4*f*1"/>
  <p:tag name="KSO_WM_UNIT_LAYERLEVEL" val="1"/>
  <p:tag name="KSO_WM_UNIT_VALUE" val="195"/>
  <p:tag name="KSO_WM_UNIT_HIGHLIGHT" val="0"/>
  <p:tag name="KSO_WM_UNIT_COMPATIBLE" val="0"/>
  <p:tag name="KSO_WM_UNIT_PRESET_TEXT" val="Lorem ipsum dolor sit amet, consectetur adipisicing elit.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</p:tagLst>
</file>

<file path=ppt/tags/tag15.xml><?xml version="1.0" encoding="utf-8"?>
<p:tagLst xmlns:p="http://schemas.openxmlformats.org/presentationml/2006/main">
  <p:tag name="KSO_WM_UNIT_PLACING_PICTURE_USER_VIEWPORT" val="{&quot;height&quot;:3062,&quot;width&quot;:4593}"/>
</p:tagLst>
</file>

<file path=ppt/tags/tag16.xml><?xml version="1.0" encoding="utf-8"?>
<p:tagLst xmlns:p="http://schemas.openxmlformats.org/presentationml/2006/main">
  <p:tag name="KSO_WM_UNIT_PLACING_PICTURE_USER_VIEWPORT" val="{&quot;height&quot;:3220,&quot;width&quot;:4830}"/>
</p:tagLst>
</file>

<file path=ppt/tags/tag17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TYPE" val="f"/>
  <p:tag name="KSO_WM_UNIT_INDEX" val="1"/>
  <p:tag name="KSO_WM_UNIT_ID" val="custom20184161_4*f*1"/>
  <p:tag name="KSO_WM_UNIT_LAYERLEVEL" val="1"/>
  <p:tag name="KSO_WM_UNIT_VALUE" val="195"/>
  <p:tag name="KSO_WM_UNIT_HIGHLIGHT" val="0"/>
  <p:tag name="KSO_WM_UNIT_COMPATIBLE" val="0"/>
  <p:tag name="KSO_WM_UNIT_PRESET_TEXT" val="Lorem ipsum dolor sit amet, consectetur adipisicing elit.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</p:tagLst>
</file>

<file path=ppt/tags/tag18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TYPE" val="f"/>
  <p:tag name="KSO_WM_UNIT_INDEX" val="1"/>
  <p:tag name="KSO_WM_UNIT_ID" val="custom20184161_4*f*1"/>
  <p:tag name="KSO_WM_UNIT_LAYERLEVEL" val="1"/>
  <p:tag name="KSO_WM_UNIT_VALUE" val="195"/>
  <p:tag name="KSO_WM_UNIT_HIGHLIGHT" val="0"/>
  <p:tag name="KSO_WM_UNIT_COMPATIBLE" val="0"/>
  <p:tag name="KSO_WM_UNIT_PRESET_TEXT" val="Lorem ipsum dolor sit amet, consectetur adipisicing elit.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</p:tagLst>
</file>

<file path=ppt/tags/tag19.xml><?xml version="1.0" encoding="utf-8"?>
<p:tagLst xmlns:p="http://schemas.openxmlformats.org/presentationml/2006/main">
  <p:tag name="KSO_WM_UNIT_PLACING_PICTURE_USER_VIEWPORT" val="{&quot;height&quot;:3062,&quot;width&quot;:4594}"/>
</p:tagLst>
</file>

<file path=ppt/tags/tag2.xml><?xml version="1.0" encoding="utf-8"?>
<p:tagLst xmlns:p="http://schemas.openxmlformats.org/presentationml/2006/main">
  <p:tag name="KSO_WM_TEMPLATE_CATEGORY" val="custom"/>
  <p:tag name="KSO_WM_TEMPLATE_INDEX" val="20190798"/>
  <p:tag name="KSO_WM_TAG_VERSION" val="1.0"/>
  <p:tag name="KSO_WM_UNIT_TYPE" val="m_h_i"/>
  <p:tag name="KSO_WM_UNIT_INDEX" val="1_1_1"/>
  <p:tag name="KSO_WM_UNIT_ID" val="custom20190798_6*m_h_i*1_1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TYPE" val="f"/>
  <p:tag name="KSO_WM_UNIT_INDEX" val="1"/>
  <p:tag name="KSO_WM_UNIT_ID" val="custom20184161_4*f*1"/>
  <p:tag name="KSO_WM_UNIT_LAYERLEVEL" val="1"/>
  <p:tag name="KSO_WM_UNIT_VALUE" val="195"/>
  <p:tag name="KSO_WM_UNIT_HIGHLIGHT" val="0"/>
  <p:tag name="KSO_WM_UNIT_COMPATIBLE" val="0"/>
  <p:tag name="KSO_WM_UNIT_PRESET_TEXT" val="Lorem ipsum dolor sit amet, consectetur adipisicing elit.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</p:tagLst>
</file>

<file path=ppt/tags/tag21.xml><?xml version="1.0" encoding="utf-8"?>
<p:tagLst xmlns:p="http://schemas.openxmlformats.org/presentationml/2006/main">
  <p:tag name="KSO_WM_UNIT_PLACING_PICTURE_USER_VIEWPORT" val="{&quot;height&quot;:3456,&quot;width&quot;:5184}"/>
</p:tagLst>
</file>

<file path=ppt/tags/tag22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TYPE" val="f"/>
  <p:tag name="KSO_WM_UNIT_INDEX" val="1"/>
  <p:tag name="KSO_WM_UNIT_ID" val="custom20184161_4*f*1"/>
  <p:tag name="KSO_WM_UNIT_LAYERLEVEL" val="1"/>
  <p:tag name="KSO_WM_UNIT_VALUE" val="195"/>
  <p:tag name="KSO_WM_UNIT_HIGHLIGHT" val="0"/>
  <p:tag name="KSO_WM_UNIT_COMPATIBLE" val="0"/>
  <p:tag name="KSO_WM_UNIT_PRESET_TEXT" val="Lorem ipsum dolor sit amet, consectetur adipisicing elit.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</p:tagLst>
</file>

<file path=ppt/tags/tag23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TYPE" val="f"/>
  <p:tag name="KSO_WM_UNIT_INDEX" val="1"/>
  <p:tag name="KSO_WM_UNIT_ID" val="custom20184161_4*f*1"/>
  <p:tag name="KSO_WM_UNIT_LAYERLEVEL" val="1"/>
  <p:tag name="KSO_WM_UNIT_VALUE" val="195"/>
  <p:tag name="KSO_WM_UNIT_HIGHLIGHT" val="0"/>
  <p:tag name="KSO_WM_UNIT_COMPATIBLE" val="0"/>
  <p:tag name="KSO_WM_UNIT_PRESET_TEXT" val="Lorem ipsum dolor sit amet, consectetur adipisicing elit.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</p:tagLst>
</file>

<file path=ppt/tags/tag24.xml><?xml version="1.0" encoding="utf-8"?>
<p:tagLst xmlns:p="http://schemas.openxmlformats.org/presentationml/2006/main">
  <p:tag name="KSO_WM_TEMPLATE_CATEGORY" val="custom"/>
  <p:tag name="KSO_WM_TEMPLATE_INDEX" val="20184161"/>
  <p:tag name="KSO_WM_TAG_VERSION" val="1.0"/>
  <p:tag name="KSO_WM_BEAUTIFY_FLAG" val="#wm#"/>
  <p:tag name="KSO_WM_UNIT_TYPE" val="f"/>
  <p:tag name="KSO_WM_UNIT_INDEX" val="1"/>
  <p:tag name="KSO_WM_UNIT_ID" val="custom20184161_4*f*1"/>
  <p:tag name="KSO_WM_UNIT_LAYERLEVEL" val="1"/>
  <p:tag name="KSO_WM_UNIT_VALUE" val="195"/>
  <p:tag name="KSO_WM_UNIT_HIGHLIGHT" val="0"/>
  <p:tag name="KSO_WM_UNIT_COMPATIBLE" val="0"/>
  <p:tag name="KSO_WM_UNIT_PRESET_TEXT" val="Lorem ipsum dolor sit amet, consectetur adipisicing elit.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</p:tagLst>
</file>

<file path=ppt/tags/tag25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p="http://schemas.openxmlformats.org/presentationml/2006/main">
  <p:tag name="KSO_WM_TEMPLATE_CATEGORY" val="custom"/>
  <p:tag name="KSO_WM_TEMPLATE_INDEX" val="20190798"/>
  <p:tag name="KSO_WM_TAG_VERSION" val="1.0"/>
  <p:tag name="KSO_WM_UNIT_TYPE" val="m_h_i"/>
  <p:tag name="KSO_WM_UNIT_INDEX" val="1_2_2"/>
  <p:tag name="KSO_WM_UNIT_ID" val="custom20190798_6*m_h_i*1_2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TEMPLATE_CATEGORY" val="custom"/>
  <p:tag name="KSO_WM_TEMPLATE_INDEX" val="20190798"/>
  <p:tag name="KSO_WM_TAG_VERSION" val="1.0"/>
  <p:tag name="KSO_WM_UNIT_TYPE" val="m_h_a"/>
  <p:tag name="KSO_WM_UNIT_INDEX" val="1_2_1"/>
  <p:tag name="KSO_WM_UNIT_ID" val="custom20190798_6*m_h_a*1_2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TEMPLATE_CATEGORY" val="custom"/>
  <p:tag name="KSO_WM_TEMPLATE_INDEX" val="20190798"/>
  <p:tag name="KSO_WM_TAG_VERSION" val="1.0"/>
  <p:tag name="KSO_WM_UNIT_TYPE" val="m_h_i"/>
  <p:tag name="KSO_WM_UNIT_INDEX" val="1_2_1"/>
  <p:tag name="KSO_WM_UNIT_ID" val="custom20190798_6*m_h_i*1_2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EMPLATE_CATEGORY" val="custom"/>
  <p:tag name="KSO_WM_TEMPLATE_INDEX" val="20190798"/>
  <p:tag name="KSO_WM_TAG_VERSION" val="1.0"/>
  <p:tag name="KSO_WM_UNIT_TYPE" val="m_h_i"/>
  <p:tag name="KSO_WM_UNIT_INDEX" val="1_3_2"/>
  <p:tag name="KSO_WM_UNIT_ID" val="custom20190798_6*m_h_i*1_3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7.xml><?xml version="1.0" encoding="utf-8"?>
<p:tagLst xmlns:p="http://schemas.openxmlformats.org/presentationml/2006/main">
  <p:tag name="KSO_WM_TEMPLATE_CATEGORY" val="custom"/>
  <p:tag name="KSO_WM_TEMPLATE_INDEX" val="20190798"/>
  <p:tag name="KSO_WM_TAG_VERSION" val="1.0"/>
  <p:tag name="KSO_WM_UNIT_TYPE" val="m_h_a"/>
  <p:tag name="KSO_WM_UNIT_INDEX" val="1_3_1"/>
  <p:tag name="KSO_WM_UNIT_ID" val="custom20190798_6*m_h_a*1_3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EMPLATE_CATEGORY" val="custom"/>
  <p:tag name="KSO_WM_TEMPLATE_INDEX" val="20190798"/>
  <p:tag name="KSO_WM_TAG_VERSION" val="1.0"/>
  <p:tag name="KSO_WM_UNIT_TYPE" val="m_h_a"/>
  <p:tag name="KSO_WM_UNIT_INDEX" val="1_3_1"/>
  <p:tag name="KSO_WM_UNIT_ID" val="custom20190798_6*m_h_a*1_3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EMPLATE_CATEGORY" val="custom"/>
  <p:tag name="KSO_WM_TEMPLATE_INDEX" val="20190798"/>
  <p:tag name="KSO_WM_TAG_VERSION" val="1.0"/>
  <p:tag name="KSO_WM_UNIT_TYPE" val="m_h_i"/>
  <p:tag name="KSO_WM_UNIT_INDEX" val="1_2_1"/>
  <p:tag name="KSO_WM_UNIT_ID" val="custom20190798_6*m_h_i*1_2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normAutofit fontScale="85000" lnSpcReduction="20000"/>
      </a:bodyPr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1668</Words>
  <Application>WPS 演示</Application>
  <PresentationFormat>宽屏</PresentationFormat>
  <Paragraphs>236</Paragraphs>
  <Slides>21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Lato Light</vt:lpstr>
      <vt:lpstr>微软雅黑 Light</vt:lpstr>
      <vt:lpstr>微软雅黑</vt:lpstr>
      <vt:lpstr>Impact</vt:lpstr>
      <vt:lpstr>Franklin Gothic Demi Cond</vt:lpstr>
      <vt:lpstr>仿宋</vt:lpstr>
      <vt:lpstr>Calibri</vt:lpstr>
      <vt:lpstr>Arial Unicode MS</vt:lpstr>
      <vt:lpstr>Calibri Light</vt:lpstr>
      <vt:lpstr>等线</vt:lpstr>
      <vt:lpstr>Gill Sans</vt:lpstr>
      <vt:lpstr>Yu Gothic UI Semibold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asus</cp:lastModifiedBy>
  <cp:revision>51</cp:revision>
  <dcterms:created xsi:type="dcterms:W3CDTF">2019-01-01T10:08:00Z</dcterms:created>
  <dcterms:modified xsi:type="dcterms:W3CDTF">2020-10-17T11:52:35Z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2052-10.1.0.7698</vt:lpwstr>
  </property>
</Properties>
</file>